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80" r:id="rId2"/>
    <p:sldId id="316" r:id="rId3"/>
    <p:sldId id="300" r:id="rId4"/>
    <p:sldId id="307" r:id="rId5"/>
    <p:sldId id="301" r:id="rId6"/>
    <p:sldId id="334" r:id="rId7"/>
    <p:sldId id="335" r:id="rId8"/>
    <p:sldId id="333" r:id="rId9"/>
    <p:sldId id="336" r:id="rId10"/>
    <p:sldId id="289" r:id="rId11"/>
    <p:sldId id="337" r:id="rId12"/>
    <p:sldId id="324" r:id="rId13"/>
    <p:sldId id="338" r:id="rId14"/>
    <p:sldId id="296" r:id="rId15"/>
    <p:sldId id="277" r:id="rId16"/>
    <p:sldId id="304" r:id="rId17"/>
    <p:sldId id="298" r:id="rId18"/>
    <p:sldId id="271" r:id="rId19"/>
    <p:sldId id="267" r:id="rId20"/>
    <p:sldId id="309" r:id="rId21"/>
    <p:sldId id="295" r:id="rId22"/>
    <p:sldId id="313" r:id="rId23"/>
    <p:sldId id="320" r:id="rId24"/>
    <p:sldId id="339" r:id="rId25"/>
    <p:sldId id="322" r:id="rId26"/>
    <p:sldId id="274" r:id="rId27"/>
    <p:sldId id="305" r:id="rId28"/>
    <p:sldId id="310" r:id="rId29"/>
    <p:sldId id="327" r:id="rId30"/>
    <p:sldId id="311" r:id="rId31"/>
    <p:sldId id="328" r:id="rId32"/>
    <p:sldId id="340" r:id="rId33"/>
  </p:sldIdLst>
  <p:sldSz cx="6858000" cy="9144000" type="letter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3"/>
  </p:normalViewPr>
  <p:slideViewPr>
    <p:cSldViewPr>
      <p:cViewPr varScale="1">
        <p:scale>
          <a:sx n="80" d="100"/>
          <a:sy n="80" d="100"/>
        </p:scale>
        <p:origin x="3128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C5F81D-7E63-7A15-AE04-403C2EF33C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67C0E3-3E62-D1C9-83D7-42D0CAB779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577BDD45-6DFB-5B48-90D1-22B705B4DF26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D89D8-B65B-99AF-D0E5-1604DCD604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696D91-D7AE-1282-3992-50AFB1F1D5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FA7F562-B110-364F-A303-909837D5C6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D7C9AB-53DE-1CBA-F4CA-0152C79005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2895B-E96D-6301-0245-B58A1AD1DA7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4C936B2D-F96D-274B-8065-A725EA7D2051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E121360-5CF7-0CDC-2D1E-16E501A80A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93B9E39-0A34-D949-D5B9-A6CC193A53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BCCDD-C900-49C8-04C4-07448CF0E7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3C6EFC-2C38-3506-8221-BB3210008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8D4419D-0DD5-484C-866C-71E79D47DD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E1C3AA82-A273-B263-3EEA-9520319979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D5125603-247E-ABAE-3DEA-138E282D43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F93E5F65-3107-73B3-8179-6D2F8F8AA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5122B01-2575-2446-BE0A-007E68945AB8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055603F9-8C42-58B7-57F5-824F2BCEF9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BD2229D2-4196-CA25-D25C-D182336C86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6BBF7BA3-A0BB-3BE6-FB24-EA8963F21B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B969C8-D199-2145-B493-B7FBC253F963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642E7-EBC7-482F-4D08-155F47EF8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71B21-5E27-F34C-967C-E339C8BC9635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83E07-CCFB-752B-3DF7-5BFA8151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65BE44-5DEB-F443-D238-98F5A31D9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7499-DB05-0844-AA7F-95E55EFE10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277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661FA-B7B5-C769-DB78-9AE43434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75179-B0EE-7E47-8268-55327BE4040A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5E063-F92C-2436-F3E6-303A8B509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E2AC1-AABE-9001-85B4-2ECEDF673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E4A2F-C828-1F4F-8011-66B1926AD0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6230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E869-31B4-B3B6-8E0A-9E9690932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DC0A0-84A7-8B47-B684-630E9C41A9AD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7D2F1-5E82-DEAF-BA52-DDAEF7776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A89BF-0F33-3D6A-061C-0E5B77C17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0B4F8-DE81-C545-A436-1DD78CC51F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0820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47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ECD5F-7419-DFBB-16A4-B90E9811B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EC6CA-62DB-A94A-9FE2-9475EBE84892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D1A38-7530-B15F-275A-89B8DCB13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E98C7-48B4-10BE-D1EF-3CFA9168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E097E-E6A0-3F46-865C-2414AB64A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642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FED7A-43EA-FB8E-9A87-7176CE2A0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EBCBA-42BC-0144-A809-AD6CF3174B24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43F9C-A5A4-6B4D-6DE3-0C722E0F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E9BC5-375E-CCBB-17F0-F2D2A7748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77650-362B-1342-B478-5AA2A3535A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216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DAF3B79-2AEF-B902-4864-9857AFF8B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D1F41-A00B-A445-B630-E58ED24F62E5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7EFF6CC-5DE2-827A-87C5-B12929737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ACC9FC-B19B-830D-0228-9C62A67B3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EFDC3-6E36-B94F-8124-68FF4E4E26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711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CCF66C8-3EDA-9044-81D4-438EB8153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51246-5F70-FE41-A778-0D8432F36364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386A319-618E-7724-700D-E512D73E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700CFD-2A57-6594-603A-2F1FB6624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7D219-1498-4043-8DC3-7E3F2024C0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75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ABCE2E7-AC81-5655-2D29-477380CF9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DF055-66E5-404A-9F2C-B6C5E0E9B28A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5F55BEE-1AC8-555C-41BF-3438869A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145C41C-B13A-C7F0-081A-F7384C858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6F509-3729-9B4F-89C7-60E7F0AAF9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21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163CD5B-9018-2DA1-D240-27B2409DF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C0374-C9CF-0B46-97A4-8DEAD599CCC3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78F7CA8-E236-9F32-2256-0C3A10BBE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DECE4CD-ACDB-5755-66EE-51514ADC5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171C6-1D7F-A642-874A-03C49B5A2E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668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4D8B4D9-99FD-93C4-D332-BC8B69A29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7FFB6-8E2E-5145-B9D3-0A8EE78DE337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64C4D23-CE00-D74B-4304-DFCD6CC8C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A0EFBA7-233D-2A68-2DA6-964089108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04839-5A05-6240-B24E-A2C0F8C580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3782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C473705-3109-107D-D40D-0E207F71E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CE76A-AF4F-EE4C-AA82-B528CC4821B8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0C86E5-F69F-DBEF-1CC8-1B0C4DF13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B47F77-F662-51CE-5D45-0B29DBE6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9563D-666C-0B41-9E7B-E63FAD11B5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0404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D2D44E6-7C6B-FCB7-8A45-887A1326B3B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34A8FB8-0AB8-8C53-3A53-1EE657528D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80403-DC49-51FB-06D3-08C0050D1C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656CCEF4-741C-4E4C-8B46-5BF7B2CD0145}" type="datetime1">
              <a:rPr lang="en-US" altLang="en-US"/>
              <a:pPr>
                <a:defRPr/>
              </a:pPr>
              <a:t>10/16/23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08BAF-EC46-6A24-CAF5-1B8FCFB54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4359E-B622-9B95-9EDB-457BE9B71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0C9B132-440C-924E-8D7B-6229E2CE27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charset="0"/>
        </a:defRPr>
      </a:lvl9pPr>
    </p:titleStyle>
    <p:bodyStyle>
      <a:lvl1pPr marL="455613" indent="-4556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989013" indent="-3794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522413" indent="-3032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2132013" indent="-3032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741613" indent="-3032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client=safari&amp;rls=en&amp;q=sport+shops+time+out+uster&amp;ie=UTF-8&amp;oe=UTF-8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purebeautyspa.ch/" TargetMode="External"/><Relationship Id="rId5" Type="http://schemas.openxmlformats.org/officeDocument/2006/relationships/hyperlink" Target="https://www.google.com/search?q=pure+beauty+spa+&amp;client=safari&amp;rls=en&amp;sxsrf=AOaemvIGuURAE6H62BcIskgZz_A-K9lCnQ%3A1631062207269&amp;ei=vwg4YZuHEKaK9u8Py4KRcA&amp;oq=pure+beauty+spa+&amp;gs_lcp=Cgdnd3Mtd2l6EAMyBAgjECcyBAgjECcyBAgjECcyEAguEIAEEIcCEMcBEK8BEBQyBQgAEIAEMgUIABCABDIFCAAQgAQyBQgAEIAEMgUIABCABDIFCAAQgAQ6BwgjEOoCECc6BQgAEJECOgsILhDHARCvARCRAjoECAAQQzoLCC4QsQMQxwEQowI6DgguEIAEELEDEMcBENEDOg4ILhCABBCxAxDHARCjAjoICAAQgAQQsQM6DQguELEDEMcBEKMCEEM6BAguEEM6CgguEMcBENEDEEM6CgguEMcBEKMCEEM6CwguEIAEEMcBEK8BOgwILhDHARCvARAKEEM6CwguEMcBEK8BEMsBOgcIABAKEMsBOgUIABDLAToICAAQgAQQyQNKBAhBGABQzxJYzTdgxzxoAXAAeACAAWmIAZwKkgEEMTUuMZgBAKABAbABCsABAQ&amp;sclient=gws-wiz&amp;ved=0ahUKEwjb4uGblO7yAhUmhf0HHUtBBA4Q4dUDCA0&amp;uact=5" TargetMode="External"/><Relationship Id="rId4" Type="http://schemas.openxmlformats.org/officeDocument/2006/relationships/hyperlink" Target="http://www.sportshop-timeout.ch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ergfex.com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s-aerzte.ch/en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mondcleaningch.co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hyperlink" Target="mailto:diamondcleaningch@gmail.com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rmc.rochester.edu/encyclopedia/content.aspx?contenttypeid=40&amp;contentid=WinterSportsQuiz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s-ski.com/uk/insidefis/fisgeneralrules/10fisrules.html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expatshop.com" TargetMode="External"/><Relationship Id="rId7" Type="http://schemas.openxmlformats.org/officeDocument/2006/relationships/image" Target="../media/image18.emf"/><Relationship Id="rId2" Type="http://schemas.openxmlformats.org/officeDocument/2006/relationships/hyperlink" Target="http://www.britshop.c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yswitzerland.com" TargetMode="External"/><Relationship Id="rId5" Type="http://schemas.openxmlformats.org/officeDocument/2006/relationships/hyperlink" Target="http://www.bergfex.com" TargetMode="External"/><Relationship Id="rId4" Type="http://schemas.openxmlformats.org/officeDocument/2006/relationships/hyperlink" Target="https://afoodave.ch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wInZurich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A.ch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ubtitle 9">
            <a:extLst>
              <a:ext uri="{FF2B5EF4-FFF2-40B4-BE49-F238E27FC236}">
                <a16:creationId xmlns:a16="http://schemas.microsoft.com/office/drawing/2014/main" id="{07553029-FDFA-AF70-3820-52CFC6AFC8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736600" y="6299200"/>
            <a:ext cx="8432800" cy="2133600"/>
          </a:xfrm>
        </p:spPr>
        <p:txBody>
          <a:bodyPr/>
          <a:lstStyle/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What to do in &amp; around Zurich in Winter </a:t>
            </a:r>
          </a:p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With Medical Advice from Dr Angela Caddick </a:t>
            </a:r>
            <a:r>
              <a:rPr lang="en-US" altLang="en-US" sz="2800" dirty="0" err="1">
                <a:solidFill>
                  <a:srgbClr val="3366FF"/>
                </a:solidFill>
                <a:ea typeface="ＭＳ Ｐゴシック" panose="020B0600070205080204" pitchFamily="34" charset="-128"/>
              </a:rPr>
              <a:t>www.NewInZurich.com</a:t>
            </a:r>
            <a:endParaRPr lang="en-US" altLang="en-US" sz="2800" dirty="0">
              <a:solidFill>
                <a:srgbClr val="3366FF"/>
              </a:solidFill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altLang="en-US" sz="3733" dirty="0">
                <a:solidFill>
                  <a:srgbClr val="3366FF"/>
                </a:solidFill>
                <a:ea typeface="ＭＳ Ｐゴシック" panose="020B0600070205080204" pitchFamily="34" charset="-128"/>
              </a:rPr>
              <a:t>Christina Fryer</a:t>
            </a:r>
          </a:p>
        </p:txBody>
      </p:sp>
      <p:pic>
        <p:nvPicPr>
          <p:cNvPr id="15362" name="Picture 3">
            <a:extLst>
              <a:ext uri="{FF2B5EF4-FFF2-40B4-BE49-F238E27FC236}">
                <a16:creationId xmlns:a16="http://schemas.microsoft.com/office/drawing/2014/main" id="{FFE402D5-1806-8ABE-9207-47C44952D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9550400"/>
            <a:ext cx="4445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1">
            <a:extLst>
              <a:ext uri="{FF2B5EF4-FFF2-40B4-BE49-F238E27FC236}">
                <a16:creationId xmlns:a16="http://schemas.microsoft.com/office/drawing/2014/main" id="{3B818180-E1BA-DD87-D359-30C5945D7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" y="609600"/>
            <a:ext cx="61087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 err="1">
                <a:latin typeface="Arial" panose="020B0604020202020204" pitchFamily="34" charset="0"/>
              </a:rPr>
              <a:t>Snowtime</a:t>
            </a:r>
            <a:r>
              <a:rPr lang="en-US" altLang="en-US" sz="4400" dirty="0">
                <a:latin typeface="Arial" panose="020B060402020202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latin typeface="Arial" panose="020B0604020202020204" pitchFamily="34" charset="0"/>
              </a:rPr>
              <a:t>2023 / 2024</a:t>
            </a:r>
          </a:p>
        </p:txBody>
      </p:sp>
      <p:pic>
        <p:nvPicPr>
          <p:cNvPr id="15364" name="Picture 8" descr="MPj04403080000[1]">
            <a:extLst>
              <a:ext uri="{FF2B5EF4-FFF2-40B4-BE49-F238E27FC236}">
                <a16:creationId xmlns:a16="http://schemas.microsoft.com/office/drawing/2014/main" id="{96E88342-AA9F-90CD-5ECA-10463A44F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2514600"/>
            <a:ext cx="601027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740">
            <a:extLst>
              <a:ext uri="{FF2B5EF4-FFF2-40B4-BE49-F238E27FC236}">
                <a16:creationId xmlns:a16="http://schemas.microsoft.com/office/drawing/2014/main" id="{13A32973-1DBE-7AD3-C936-3B1DD3E4401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263" y="1665288"/>
            <a:ext cx="3687762" cy="528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4860-4757-0934-0E76-12129CFC2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28601"/>
            <a:ext cx="6172200" cy="609599"/>
          </a:xfrm>
        </p:spPr>
        <p:txBody>
          <a:bodyPr/>
          <a:lstStyle/>
          <a:p>
            <a:r>
              <a:rPr lang="en-CH" sz="2400" b="1" dirty="0"/>
              <a:t>More Winter Events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B7837-EEC2-9C17-4A2B-46EE3BA15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838199"/>
            <a:ext cx="6172200" cy="8077199"/>
          </a:xfrm>
        </p:spPr>
        <p:txBody>
          <a:bodyPr/>
          <a:lstStyle/>
          <a:p>
            <a:pPr eaLnBrk="1" hangingPunct="1">
              <a:spcAft>
                <a:spcPts val="150"/>
              </a:spcAft>
              <a:defRPr/>
            </a:pPr>
            <a:r>
              <a:rPr lang="en-GB" altLang="en-US" sz="2000" dirty="0">
                <a:ea typeface="ＭＳ Ｐゴシック" panose="020B0600070205080204" pitchFamily="34" charset="-128"/>
              </a:rPr>
              <a:t>Fondue Cruise on Lake Zurich  -  Various dates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Enjoy a Fondue or Raclette – see our Guide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Pop up Fondue locations: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eg</a:t>
            </a:r>
            <a:r>
              <a:rPr lang="en-GB" altLang="en-US" sz="2000" dirty="0">
                <a:ea typeface="ＭＳ Ｐゴシック" panose="020B0600070205080204" pitchFamily="34" charset="-128"/>
              </a:rPr>
              <a:t> Bernadette Gondolas next to the Zurich Opera, Marina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Lachen</a:t>
            </a:r>
            <a:r>
              <a:rPr lang="en-GB" altLang="en-US" sz="2000" dirty="0">
                <a:ea typeface="ＭＳ Ｐゴシック" panose="020B0600070205080204" pitchFamily="34" charset="-128"/>
              </a:rPr>
              <a:t> on Lake Zurich,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Tuk</a:t>
            </a:r>
            <a:r>
              <a:rPr lang="en-GB" altLang="en-US" sz="2000" dirty="0">
                <a:ea typeface="ＭＳ Ｐゴシック" panose="020B0600070205080204" pitchFamily="34" charset="-128"/>
              </a:rPr>
              <a:t>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Tuk</a:t>
            </a:r>
            <a:r>
              <a:rPr lang="en-GB" altLang="en-US" sz="2000" dirty="0">
                <a:ea typeface="ＭＳ Ｐゴシック" panose="020B0600070205080204" pitchFamily="34" charset="-128"/>
              </a:rPr>
              <a:t> Fondue,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Hirschen</a:t>
            </a:r>
            <a:r>
              <a:rPr lang="en-GB" altLang="en-US" sz="2000" dirty="0">
                <a:ea typeface="ＭＳ Ｐゴシック" panose="020B0600070205080204" pitchFamily="34" charset="-128"/>
              </a:rPr>
              <a:t> Am See in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Meilen</a:t>
            </a:r>
            <a:endParaRPr lang="en-GB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Visit a snowy region not too far away?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Stoos</a:t>
            </a:r>
            <a:r>
              <a:rPr lang="en-GB" altLang="en-US" sz="2000" dirty="0">
                <a:ea typeface="ＭＳ Ｐゴシック" panose="020B0600070205080204" pitchFamily="34" charset="-128"/>
              </a:rPr>
              <a:t>,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Flumserberg</a:t>
            </a:r>
            <a:r>
              <a:rPr lang="en-GB" altLang="en-US" sz="2000" dirty="0">
                <a:ea typeface="ＭＳ Ｐゴシック" panose="020B0600070205080204" pitchFamily="34" charset="-128"/>
              </a:rPr>
              <a:t>,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Flims</a:t>
            </a:r>
            <a:r>
              <a:rPr lang="en-GB" altLang="en-US" sz="2000" dirty="0">
                <a:ea typeface="ＭＳ Ｐゴシック" panose="020B0600070205080204" pitchFamily="34" charset="-128"/>
              </a:rPr>
              <a:t>/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Laax</a:t>
            </a:r>
            <a:r>
              <a:rPr lang="en-GB" altLang="en-US" sz="2000" dirty="0">
                <a:ea typeface="ＭＳ Ｐゴシック" panose="020B0600070205080204" pitchFamily="34" charset="-128"/>
              </a:rPr>
              <a:t>,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Arosa</a:t>
            </a:r>
            <a:r>
              <a:rPr lang="en-GB" altLang="en-US" sz="2000" dirty="0">
                <a:ea typeface="ＭＳ Ｐゴシック" panose="020B0600070205080204" pitchFamily="34" charset="-128"/>
              </a:rPr>
              <a:t>? 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Go Snow shoeing – see our list of Snow Hikes on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NewInZurich.com</a:t>
            </a:r>
            <a:endParaRPr lang="en-GB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Go Tobogganing – see the guide on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NewInZurich.com</a:t>
            </a:r>
            <a:endParaRPr lang="en-GB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Ice skating rinks in Zurich region: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Dolder</a:t>
            </a:r>
            <a:r>
              <a:rPr lang="en-GB" altLang="en-US" sz="2000" dirty="0">
                <a:ea typeface="ＭＳ Ｐゴシック" panose="020B0600070205080204" pitchFamily="34" charset="-128"/>
              </a:rPr>
              <a:t>, KEK near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Zumikon</a:t>
            </a:r>
            <a:r>
              <a:rPr lang="en-GB" altLang="en-US" sz="2000" dirty="0">
                <a:ea typeface="ＭＳ Ｐゴシック" panose="020B0600070205080204" pitchFamily="34" charset="-128"/>
              </a:rPr>
              <a:t>,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Dübendorf</a:t>
            </a:r>
            <a:r>
              <a:rPr lang="en-GB" altLang="en-US" sz="2000" dirty="0">
                <a:ea typeface="ＭＳ Ｐゴシック" panose="020B0600070205080204" pitchFamily="34" charset="-128"/>
              </a:rPr>
              <a:t>, Oerlikon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Visit Lindt Chocolate Museum or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Kunsthaus</a:t>
            </a:r>
            <a:r>
              <a:rPr lang="en-GB" altLang="en-US" sz="2000" dirty="0">
                <a:ea typeface="ＭＳ Ｐゴシック" panose="020B0600070205080204" pitchFamily="34" charset="-128"/>
              </a:rPr>
              <a:t> (main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exhbitions</a:t>
            </a:r>
            <a:r>
              <a:rPr lang="en-GB" altLang="en-US" sz="2000" dirty="0">
                <a:ea typeface="ＭＳ Ｐゴシック" panose="020B0600070205080204" pitchFamily="34" charset="-128"/>
              </a:rPr>
              <a:t> free on Weds at KH)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Take a self-guided Hot chocolate tour of Zurich: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Honolds</a:t>
            </a:r>
            <a:r>
              <a:rPr lang="en-GB" altLang="en-US" sz="2000" dirty="0">
                <a:ea typeface="ＭＳ Ｐゴシック" panose="020B0600070205080204" pitchFamily="34" charset="-128"/>
              </a:rPr>
              <a:t>,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Sprunglis</a:t>
            </a:r>
            <a:r>
              <a:rPr lang="en-GB" altLang="en-US" sz="2000" dirty="0">
                <a:ea typeface="ＭＳ Ｐゴシック" panose="020B0600070205080204" pitchFamily="34" charset="-128"/>
              </a:rPr>
              <a:t>,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Vanini</a:t>
            </a:r>
            <a:endParaRPr lang="en-GB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Go to a French or German Christmas Market like Konstanz or Strasbourg </a:t>
            </a:r>
            <a:r>
              <a:rPr lang="en-GB" sz="2000" dirty="0" err="1">
                <a:ea typeface="ＭＳ Ｐゴシック" panose="020B0600070205080204" pitchFamily="34" charset="-128"/>
              </a:rPr>
              <a:t>Lenzerheide</a:t>
            </a:r>
            <a:r>
              <a:rPr lang="en-GB" sz="2000" dirty="0">
                <a:ea typeface="ＭＳ Ｐゴシック" panose="020B0600070205080204" pitchFamily="34" charset="-128"/>
              </a:rPr>
              <a:t> Magic Forest 15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Dec – 3</a:t>
            </a:r>
            <a:r>
              <a:rPr lang="en-GB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sz="2000" dirty="0">
                <a:ea typeface="ＭＳ Ｐゴシック" panose="020B0600070205080204" pitchFamily="34" charset="-128"/>
              </a:rPr>
              <a:t> Jan similar to </a:t>
            </a:r>
            <a:r>
              <a:rPr lang="en-GB" sz="2000" dirty="0" err="1">
                <a:ea typeface="ＭＳ Ｐゴシック" panose="020B0600070205080204" pitchFamily="34" charset="-128"/>
              </a:rPr>
              <a:t>Zauberpark</a:t>
            </a:r>
            <a:r>
              <a:rPr lang="en-GB" sz="2000" dirty="0">
                <a:ea typeface="ＭＳ Ｐゴシック" panose="020B0600070205080204" pitchFamily="34" charset="-128"/>
              </a:rPr>
              <a:t> (Music &amp; Kids programmes, Artistic light installations) </a:t>
            </a:r>
          </a:p>
          <a:p>
            <a:pPr eaLnBrk="1" hangingPunct="1"/>
            <a:r>
              <a:rPr lang="en-GB" sz="2000" dirty="0">
                <a:ea typeface="ＭＳ Ｐゴシック" panose="020B0600070205080204" pitchFamily="34" charset="-128"/>
              </a:rPr>
              <a:t>Gstaad New Year Music  27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Dec – 9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Jan   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altLang="en-US" sz="2000" dirty="0">
                <a:ea typeface="ＭＳ Ｐゴシック" panose="020B0600070205080204" pitchFamily="34" charset="-128"/>
              </a:rPr>
              <a:t>Lake Zurich New Year’</a:t>
            </a:r>
            <a:r>
              <a:rPr lang="en-GB" altLang="ja-JP" sz="2000" dirty="0">
                <a:ea typeface="ＭＳ Ｐゴシック" panose="020B0600070205080204" pitchFamily="34" charset="-128"/>
              </a:rPr>
              <a:t>s Eve Fireworks start at 00.20am!</a:t>
            </a:r>
          </a:p>
          <a:p>
            <a:pPr eaLnBrk="1" hangingPunct="1">
              <a:spcAft>
                <a:spcPts val="150"/>
              </a:spcAft>
              <a:defRPr/>
            </a:pPr>
            <a:endParaRPr lang="en-GB" sz="4000" dirty="0">
              <a:ea typeface="ＭＳ Ｐゴシック" panose="020B0600070205080204" pitchFamily="34" charset="-128"/>
            </a:endParaRPr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610995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AD02718C-E831-BA7A-F30E-A8CC6DCA0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776287"/>
          </a:xfrm>
        </p:spPr>
        <p:txBody>
          <a:bodyPr/>
          <a:lstStyle/>
          <a:p>
            <a:r>
              <a:rPr lang="en-US" altLang="en-US" sz="24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Christmas Markets</a:t>
            </a:r>
            <a:br>
              <a:rPr lang="en-US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en-US" altLang="en-US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19C2E-76F1-D976-8241-B38A9BC27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990600"/>
            <a:ext cx="6553200" cy="80010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</a:t>
            </a:r>
            <a:r>
              <a:rPr lang="en-GB" altLang="en-US" sz="2400" u="sng" dirty="0">
                <a:ea typeface="ＭＳ Ｐゴシック" panose="020B0600070205080204" pitchFamily="34" charset="-128"/>
              </a:rPr>
              <a:t>Swiss Christmas Markets</a:t>
            </a:r>
            <a:r>
              <a:rPr lang="en-GB" altLang="en-US" sz="2400" dirty="0">
                <a:ea typeface="ＭＳ Ｐゴシック" panose="020B0600070205080204" pitchFamily="34" charset="-128"/>
              </a:rPr>
              <a:t>: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Zurich </a:t>
            </a:r>
            <a:r>
              <a:rPr lang="en-GB" altLang="en-US" sz="2400" dirty="0" err="1">
                <a:ea typeface="ＭＳ Ｐゴシック" panose="020B0600070205080204" pitchFamily="34" charset="-128"/>
              </a:rPr>
              <a:t>Hauptbahnhof</a:t>
            </a:r>
            <a:r>
              <a:rPr lang="en-GB" altLang="en-US" sz="2400" dirty="0">
                <a:ea typeface="ＭＳ Ｐゴシック" panose="020B0600070205080204" pitchFamily="34" charset="-128"/>
              </a:rPr>
              <a:t>, </a:t>
            </a:r>
            <a:r>
              <a:rPr lang="en-GB" altLang="en-US" sz="2400" dirty="0" err="1">
                <a:ea typeface="ＭＳ Ｐゴシック" panose="020B0600070205080204" pitchFamily="34" charset="-128"/>
              </a:rPr>
              <a:t>Niederdorf</a:t>
            </a:r>
            <a:r>
              <a:rPr lang="en-GB" altLang="en-US" sz="2400" dirty="0">
                <a:ea typeface="ＭＳ Ｐゴシック" panose="020B0600070205080204" pitchFamily="34" charset="-128"/>
              </a:rPr>
              <a:t>, Bellevue Opera, </a:t>
            </a:r>
            <a:r>
              <a:rPr lang="en-GB" altLang="en-US" sz="2400" dirty="0" err="1">
                <a:ea typeface="ＭＳ Ｐゴシック" panose="020B0600070205080204" pitchFamily="34" charset="-128"/>
              </a:rPr>
              <a:t>Munsterhof</a:t>
            </a:r>
            <a:r>
              <a:rPr lang="en-GB" altLang="en-US" sz="2400" dirty="0">
                <a:ea typeface="ＭＳ Ｐゴシック" panose="020B0600070205080204" pitchFamily="34" charset="-128"/>
              </a:rPr>
              <a:t>, Frau </a:t>
            </a:r>
            <a:r>
              <a:rPr lang="en-GB" altLang="en-US" sz="2400" dirty="0" err="1">
                <a:ea typeface="ＭＳ Ｐゴシック" panose="020B0600070205080204" pitchFamily="34" charset="-128"/>
              </a:rPr>
              <a:t>Gerolds</a:t>
            </a:r>
            <a:r>
              <a:rPr lang="en-GB" altLang="en-US" sz="2400" dirty="0">
                <a:ea typeface="ＭＳ Ｐゴシック" panose="020B0600070205080204" pitchFamily="34" charset="-128"/>
              </a:rPr>
              <a:t> Garten, </a:t>
            </a:r>
            <a:r>
              <a:rPr lang="en-GB" altLang="en-US" sz="2400" dirty="0" err="1">
                <a:ea typeface="ＭＳ Ｐゴシック" panose="020B0600070205080204" pitchFamily="34" charset="-128"/>
              </a:rPr>
              <a:t>Enge</a:t>
            </a:r>
            <a:r>
              <a:rPr lang="en-GB" altLang="en-US" sz="2400" dirty="0">
                <a:ea typeface="ＭＳ Ｐゴシック" panose="020B0600070205080204" pitchFamily="34" charset="-128"/>
              </a:rPr>
              <a:t>, Zug, Baden, </a:t>
            </a:r>
            <a:r>
              <a:rPr lang="en-GB" altLang="en-US" sz="2400" dirty="0" err="1">
                <a:ea typeface="ＭＳ Ｐゴシック" panose="020B0600070205080204" pitchFamily="34" charset="-128"/>
              </a:rPr>
              <a:t>Rapperswil</a:t>
            </a:r>
            <a:r>
              <a:rPr lang="en-GB" altLang="en-US" sz="2400" dirty="0">
                <a:ea typeface="ＭＳ Ｐゴシック" panose="020B0600070205080204" pitchFamily="34" charset="-128"/>
              </a:rPr>
              <a:t>, Einsiedeln, </a:t>
            </a:r>
            <a:r>
              <a:rPr lang="en-GB" altLang="en-US" sz="2400" dirty="0" err="1">
                <a:ea typeface="ＭＳ Ｐゴシック" panose="020B0600070205080204" pitchFamily="34" charset="-128"/>
              </a:rPr>
              <a:t>Russikon</a:t>
            </a:r>
            <a:r>
              <a:rPr lang="en-GB" altLang="en-US" sz="2400" dirty="0">
                <a:ea typeface="ＭＳ Ｐゴシック" panose="020B0600070205080204" pitchFamily="34" charset="-128"/>
              </a:rPr>
              <a:t>:  Mostly 23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400" dirty="0">
                <a:ea typeface="ＭＳ Ｐゴシック" panose="020B0600070205080204" pitchFamily="34" charset="-128"/>
              </a:rPr>
              <a:t> Nov – 23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400" dirty="0">
                <a:ea typeface="ＭＳ Ｐゴシック" panose="020B0600070205080204" pitchFamily="34" charset="-128"/>
              </a:rPr>
              <a:t> Dec (HB until 24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400" dirty="0">
                <a:ea typeface="ＭＳ Ｐゴシック" panose="020B0600070205080204" pitchFamily="34" charset="-128"/>
              </a:rPr>
              <a:t> Dec)</a:t>
            </a:r>
          </a:p>
          <a:p>
            <a:pPr eaLnBrk="1" hangingPunct="1">
              <a:buFontTx/>
              <a:buNone/>
              <a:defRPr/>
            </a:pPr>
            <a:endParaRPr lang="en-GB" altLang="en-US" sz="900" dirty="0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</a:t>
            </a:r>
            <a:r>
              <a:rPr lang="en-GB" altLang="en-US" sz="2400" u="sng" dirty="0">
                <a:ea typeface="ＭＳ Ｐゴシック" panose="020B0600070205080204" pitchFamily="34" charset="-128"/>
              </a:rPr>
              <a:t>German Christmas Markets</a:t>
            </a:r>
            <a:r>
              <a:rPr lang="en-GB" altLang="en-US" sz="2400" dirty="0">
                <a:ea typeface="ＭＳ Ｐゴシック" panose="020B0600070205080204" pitchFamily="34" charset="-128"/>
              </a:rPr>
              <a:t>: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Konstanz 30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400" dirty="0">
                <a:ea typeface="ＭＳ Ｐゴシック" panose="020B0600070205080204" pitchFamily="34" charset="-128"/>
              </a:rPr>
              <a:t> Nov – 23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400" dirty="0">
                <a:ea typeface="ＭＳ Ｐゴシック" panose="020B0600070205080204" pitchFamily="34" charset="-128"/>
              </a:rPr>
              <a:t> Dec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Stuttgart 29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400" dirty="0">
                <a:ea typeface="ＭＳ Ｐゴシック" panose="020B0600070205080204" pitchFamily="34" charset="-128"/>
              </a:rPr>
              <a:t> Nov – 23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400" dirty="0">
                <a:ea typeface="ＭＳ Ｐゴシック" panose="020B0600070205080204" pitchFamily="34" charset="-128"/>
              </a:rPr>
              <a:t> Dec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Munich 27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400" dirty="0">
                <a:ea typeface="ＭＳ Ｐゴシック" panose="020B0600070205080204" pitchFamily="34" charset="-128"/>
              </a:rPr>
              <a:t> Nov– 24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400" dirty="0">
                <a:ea typeface="ＭＳ Ｐゴシック" panose="020B0600070205080204" pitchFamily="34" charset="-128"/>
              </a:rPr>
              <a:t> Dec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Freiburg 23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400" dirty="0">
                <a:ea typeface="ＭＳ Ｐゴシック" panose="020B0600070205080204" pitchFamily="34" charset="-128"/>
              </a:rPr>
              <a:t> Nov – 23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400" dirty="0">
                <a:ea typeface="ＭＳ Ｐゴシック" panose="020B0600070205080204" pitchFamily="34" charset="-128"/>
              </a:rPr>
              <a:t> Dec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900" dirty="0">
                <a:ea typeface="ＭＳ Ｐゴシック" panose="020B0600070205080204" pitchFamily="34" charset="-128"/>
              </a:rPr>
              <a:t>	</a:t>
            </a:r>
            <a:endParaRPr lang="en-GB" altLang="en-US" sz="900" dirty="0">
              <a:highlight>
                <a:srgbClr val="FF0000"/>
              </a:highlight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</a:t>
            </a:r>
            <a:r>
              <a:rPr lang="en-GB" altLang="en-US" sz="2400" u="sng" dirty="0">
                <a:ea typeface="ＭＳ Ｐゴシック" panose="020B0600070205080204" pitchFamily="34" charset="-128"/>
              </a:rPr>
              <a:t>French Christmas Markets</a:t>
            </a:r>
            <a:r>
              <a:rPr lang="en-GB" altLang="en-US" sz="2400" dirty="0">
                <a:ea typeface="ＭＳ Ｐゴシック" panose="020B0600070205080204" pitchFamily="34" charset="-128"/>
              </a:rPr>
              <a:t>: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Colmar 23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400" dirty="0">
                <a:ea typeface="ＭＳ Ｐゴシック" panose="020B0600070205080204" pitchFamily="34" charset="-128"/>
              </a:rPr>
              <a:t> Nov – 29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400" dirty="0">
                <a:ea typeface="ＭＳ Ｐゴシック" panose="020B0600070205080204" pitchFamily="34" charset="-128"/>
              </a:rPr>
              <a:t> Dec</a:t>
            </a:r>
          </a:p>
          <a:p>
            <a:pPr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Strasbourg 24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400" dirty="0">
                <a:ea typeface="ＭＳ Ｐゴシック" panose="020B0600070205080204" pitchFamily="34" charset="-128"/>
              </a:rPr>
              <a:t> Nov – 24</a:t>
            </a:r>
            <a:r>
              <a:rPr lang="en-GB" altLang="en-US" sz="24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400" dirty="0">
                <a:ea typeface="ＭＳ Ｐゴシック" panose="020B0600070205080204" pitchFamily="34" charset="-128"/>
              </a:rPr>
              <a:t> Dec</a:t>
            </a:r>
          </a:p>
          <a:p>
            <a:pPr eaLnBrk="1" hangingPunct="1">
              <a:buFontTx/>
              <a:buNone/>
              <a:defRPr/>
            </a:pPr>
            <a:endParaRPr lang="en-GB" altLang="en-US" sz="2400" dirty="0">
              <a:ea typeface="ＭＳ Ｐゴシック" panose="020B0600070205080204" pitchFamily="34" charset="-128"/>
            </a:endParaRPr>
          </a:p>
          <a:p>
            <a:pPr algn="ctr"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See Christmas Markets Guide on</a:t>
            </a:r>
          </a:p>
          <a:p>
            <a:pPr algn="ctr" eaLnBrk="1" hangingPunct="1"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www.NewInZurich.com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6C55A-FF9B-1ECD-7379-78CD6EBD8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928687"/>
          </a:xfrm>
        </p:spPr>
        <p:txBody>
          <a:bodyPr/>
          <a:lstStyle/>
          <a:p>
            <a:r>
              <a:rPr lang="en-CH" sz="2400" b="1" dirty="0"/>
              <a:t>Winter 2024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89EA0-8C56-5E30-6E44-2DE50453A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828800"/>
            <a:ext cx="6172200" cy="6338888"/>
          </a:xfrm>
        </p:spPr>
        <p:txBody>
          <a:bodyPr/>
          <a:lstStyle/>
          <a:p>
            <a:pPr eaLnBrk="1" hangingPunct="1">
              <a:spcAft>
                <a:spcPts val="150"/>
              </a:spcAft>
              <a:defRPr/>
            </a:pPr>
            <a:r>
              <a:rPr lang="en-GB" sz="2000" dirty="0" err="1">
                <a:ea typeface="ＭＳ Ｐゴシック" panose="020B0600070205080204" pitchFamily="34" charset="-128"/>
              </a:rPr>
              <a:t>Klosters</a:t>
            </a:r>
            <a:r>
              <a:rPr lang="en-GB" sz="2000" dirty="0">
                <a:ea typeface="ＭＳ Ｐゴシック" panose="020B0600070205080204" pitchFamily="34" charset="-128"/>
              </a:rPr>
              <a:t> New Years Day Pig Race  1</a:t>
            </a:r>
            <a:r>
              <a:rPr lang="en-GB" sz="2000" baseline="30000" dirty="0">
                <a:ea typeface="ＭＳ Ｐゴシック" panose="020B0600070205080204" pitchFamily="34" charset="-128"/>
              </a:rPr>
              <a:t>st</a:t>
            </a:r>
            <a:r>
              <a:rPr lang="en-GB" sz="2000" dirty="0">
                <a:ea typeface="ＭＳ Ｐゴシック" panose="020B0600070205080204" pitchFamily="34" charset="-128"/>
              </a:rPr>
              <a:t> Jan 3 – 6pm   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 err="1">
                <a:ea typeface="ＭＳ Ｐゴシック" panose="020B0600070205080204" pitchFamily="34" charset="-128"/>
              </a:rPr>
              <a:t>Andermatt</a:t>
            </a:r>
            <a:r>
              <a:rPr lang="en-GB" sz="2000" dirty="0">
                <a:ea typeface="ＭＳ Ｐゴシック" panose="020B0600070205080204" pitchFamily="34" charset="-128"/>
              </a:rPr>
              <a:t> New Years Music Belle Epoque Jan 1</a:t>
            </a:r>
            <a:r>
              <a:rPr lang="en-GB" sz="2000" baseline="30000" dirty="0">
                <a:ea typeface="ＭＳ Ｐゴシック" panose="020B0600070205080204" pitchFamily="34" charset="-128"/>
              </a:rPr>
              <a:t>st</a:t>
            </a:r>
            <a:r>
              <a:rPr lang="en-GB" sz="2000" dirty="0">
                <a:ea typeface="ＭＳ Ｐゴシック" panose="020B0600070205080204" pitchFamily="34" charset="-128"/>
              </a:rPr>
              <a:t> from 4.30pm   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 err="1">
                <a:ea typeface="ＭＳ Ｐゴシック" panose="020B0600070205080204" pitchFamily="34" charset="-128"/>
              </a:rPr>
              <a:t>PhotoSchweiz</a:t>
            </a:r>
            <a:r>
              <a:rPr lang="en-GB" sz="2000" dirty="0">
                <a:ea typeface="ＭＳ Ｐゴシック" panose="020B0600070205080204" pitchFamily="34" charset="-128"/>
              </a:rPr>
              <a:t> Halle 550 </a:t>
            </a:r>
            <a:r>
              <a:rPr lang="en-GB" sz="2000" dirty="0" err="1">
                <a:ea typeface="ＭＳ Ｐゴシック" panose="020B0600070205080204" pitchFamily="34" charset="-128"/>
              </a:rPr>
              <a:t>Oelikon</a:t>
            </a:r>
            <a:r>
              <a:rPr lang="en-GB" sz="2000" dirty="0">
                <a:ea typeface="ＭＳ Ｐゴシック" panose="020B0600070205080204" pitchFamily="34" charset="-128"/>
              </a:rPr>
              <a:t> 12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 – 16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Jan 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>
                <a:ea typeface="ＭＳ Ｐゴシック" panose="020B0600070205080204" pitchFamily="34" charset="-128"/>
              </a:rPr>
              <a:t>Luzern </a:t>
            </a:r>
            <a:r>
              <a:rPr lang="en-GB" sz="2000" dirty="0" err="1">
                <a:ea typeface="ＭＳ Ｐゴシック" panose="020B0600070205080204" pitchFamily="34" charset="-128"/>
              </a:rPr>
              <a:t>LiLu</a:t>
            </a:r>
            <a:r>
              <a:rPr lang="en-GB" sz="2000" dirty="0">
                <a:ea typeface="ＭＳ Ｐゴシック" panose="020B0600070205080204" pitchFamily="34" charset="-128"/>
              </a:rPr>
              <a:t> Lights 11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- 21st Jan 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 err="1">
                <a:ea typeface="ＭＳ Ｐゴシック" panose="020B0600070205080204" pitchFamily="34" charset="-128"/>
              </a:rPr>
              <a:t>Lauberhorn</a:t>
            </a:r>
            <a:r>
              <a:rPr lang="en-GB" sz="2000" dirty="0">
                <a:ea typeface="ＭＳ Ｐゴシック" panose="020B0600070205080204" pitchFamily="34" charset="-128"/>
              </a:rPr>
              <a:t> Ski Race </a:t>
            </a:r>
            <a:r>
              <a:rPr lang="en-GB" sz="2000" dirty="0" err="1">
                <a:ea typeface="ＭＳ Ｐゴシック" panose="020B0600070205080204" pitchFamily="34" charset="-128"/>
              </a:rPr>
              <a:t>Wengen</a:t>
            </a:r>
            <a:r>
              <a:rPr lang="en-GB" sz="2000" dirty="0">
                <a:ea typeface="ＭＳ Ｐゴシック" panose="020B0600070205080204" pitchFamily="34" charset="-128"/>
              </a:rPr>
              <a:t> 12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-14th Jan  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altLang="en-US" sz="2000" dirty="0">
                <a:ea typeface="ＭＳ Ｐゴシック" panose="020B0600070205080204" pitchFamily="34" charset="-128"/>
              </a:rPr>
              <a:t>Visit the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Kunsthaus</a:t>
            </a:r>
            <a:r>
              <a:rPr lang="en-GB" altLang="en-US" sz="2000" dirty="0">
                <a:ea typeface="ＭＳ Ｐゴシック" panose="020B0600070205080204" pitchFamily="34" charset="-128"/>
              </a:rPr>
              <a:t> and see the TIME from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Duerer</a:t>
            </a:r>
            <a:r>
              <a:rPr lang="en-GB" altLang="en-US" sz="2000" dirty="0">
                <a:ea typeface="ＭＳ Ｐゴシック" panose="020B0600070205080204" pitchFamily="34" charset="-128"/>
              </a:rPr>
              <a:t> to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Bonvicini</a:t>
            </a:r>
            <a:r>
              <a:rPr lang="en-GB" altLang="en-US" sz="2000" dirty="0">
                <a:ea typeface="ＭＳ Ｐゴシック" panose="020B0600070205080204" pitchFamily="34" charset="-128"/>
              </a:rPr>
              <a:t> till 14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ea typeface="ＭＳ Ｐゴシック" panose="020B0600070205080204" pitchFamily="34" charset="-128"/>
              </a:rPr>
              <a:t>Jan 2024 </a:t>
            </a:r>
            <a:endParaRPr lang="en-GB" sz="2000" dirty="0"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>
                <a:ea typeface="ＭＳ Ｐゴシック" panose="020B0600070205080204" pitchFamily="34" charset="-128"/>
              </a:rPr>
              <a:t>International Balloon Festival Chateau </a:t>
            </a:r>
            <a:r>
              <a:rPr lang="en-GB" sz="2000" dirty="0" err="1">
                <a:ea typeface="ＭＳ Ｐゴシック" panose="020B0600070205080204" pitchFamily="34" charset="-128"/>
              </a:rPr>
              <a:t>d`Oex</a:t>
            </a:r>
            <a:r>
              <a:rPr lang="en-GB" sz="2000" dirty="0">
                <a:ea typeface="ＭＳ Ｐゴシック" panose="020B0600070205080204" pitchFamily="34" charset="-128"/>
              </a:rPr>
              <a:t> 20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Jan  – 28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Jan. https://</a:t>
            </a:r>
            <a:r>
              <a:rPr lang="en-GB" sz="2000" dirty="0" err="1">
                <a:ea typeface="ＭＳ Ｐゴシック" panose="020B0600070205080204" pitchFamily="34" charset="-128"/>
              </a:rPr>
              <a:t>www.festivaldeballons.ch</a:t>
            </a:r>
            <a:r>
              <a:rPr lang="en-GB" sz="2000" dirty="0">
                <a:ea typeface="ＭＳ Ｐゴシック" panose="020B0600070205080204" pitchFamily="34" charset="-128"/>
              </a:rPr>
              <a:t>/</a:t>
            </a:r>
            <a:r>
              <a:rPr lang="en-GB" sz="2000" dirty="0" err="1">
                <a:ea typeface="ＭＳ Ｐゴシック" panose="020B0600070205080204" pitchFamily="34" charset="-128"/>
              </a:rPr>
              <a:t>en</a:t>
            </a:r>
            <a:endParaRPr lang="en-GB" sz="2000" dirty="0"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>
                <a:ea typeface="ＭＳ Ｐゴシック" panose="020B0600070205080204" pitchFamily="34" charset="-128"/>
              </a:rPr>
              <a:t>Art on Ice, </a:t>
            </a:r>
            <a:r>
              <a:rPr lang="en-GB" sz="2000" dirty="0" err="1">
                <a:ea typeface="ＭＳ Ｐゴシック" panose="020B0600070205080204" pitchFamily="34" charset="-128"/>
              </a:rPr>
              <a:t>Hallenstadion</a:t>
            </a:r>
            <a:r>
              <a:rPr lang="en-GB" sz="2000" dirty="0">
                <a:ea typeface="ＭＳ Ｐゴシック" panose="020B0600070205080204" pitchFamily="34" charset="-128"/>
              </a:rPr>
              <a:t>  8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– 17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Feb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>
                <a:ea typeface="ＭＳ Ｐゴシック" panose="020B0600070205080204" pitchFamily="34" charset="-128"/>
              </a:rPr>
              <a:t>White Turf St Moritz 2024</a:t>
            </a:r>
          </a:p>
          <a:p>
            <a:pPr marL="0" indent="0" eaLnBrk="1" hangingPunct="1">
              <a:spcAft>
                <a:spcPts val="150"/>
              </a:spcAft>
              <a:buNone/>
              <a:defRPr/>
            </a:pPr>
            <a:r>
              <a:rPr lang="en-GB" sz="2000" dirty="0">
                <a:ea typeface="ＭＳ Ｐゴシック" panose="020B0600070205080204" pitchFamily="34" charset="-128"/>
              </a:rPr>
              <a:t>	Family Days 3</a:t>
            </a:r>
            <a:r>
              <a:rPr lang="en-GB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sz="2000" dirty="0">
                <a:ea typeface="ＭＳ Ｐゴシック" panose="020B0600070205080204" pitchFamily="34" charset="-128"/>
              </a:rPr>
              <a:t>, 10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, 17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 Feb  </a:t>
            </a:r>
          </a:p>
          <a:p>
            <a:pPr marL="0" indent="0" eaLnBrk="1" hangingPunct="1">
              <a:spcAft>
                <a:spcPts val="150"/>
              </a:spcAft>
              <a:buNone/>
              <a:defRPr/>
            </a:pPr>
            <a:r>
              <a:rPr lang="en-GB" sz="2000" dirty="0">
                <a:ea typeface="ＭＳ Ｐゴシック" panose="020B0600070205080204" pitchFamily="34" charset="-128"/>
              </a:rPr>
              <a:t>	Race days 4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th,</a:t>
            </a:r>
            <a:r>
              <a:rPr lang="en-GB" sz="2000" dirty="0">
                <a:ea typeface="ＭＳ Ｐゴシック" panose="020B0600070205080204" pitchFamily="34" charset="-128"/>
              </a:rPr>
              <a:t> 11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, 18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 Feb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 err="1">
                <a:ea typeface="ＭＳ Ｐゴシック" panose="020B0600070205080204" pitchFamily="34" charset="-128"/>
              </a:rPr>
              <a:t>Zuri</a:t>
            </a:r>
            <a:r>
              <a:rPr lang="en-GB" sz="2000" dirty="0">
                <a:ea typeface="ＭＳ Ｐゴシック" panose="020B0600070205080204" pitchFamily="34" charset="-128"/>
              </a:rPr>
              <a:t> Carnival 16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to 18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Feb 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>
                <a:ea typeface="ＭＳ Ｐゴシック" panose="020B0600070205080204" pitchFamily="34" charset="-128"/>
              </a:rPr>
              <a:t>ICE St Moritz (International Concourse of Elegance) 23</a:t>
            </a:r>
            <a:r>
              <a:rPr lang="en-GB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sz="2000" dirty="0">
                <a:ea typeface="ＭＳ Ｐゴシック" panose="020B0600070205080204" pitchFamily="34" charset="-128"/>
              </a:rPr>
              <a:t> – 24</a:t>
            </a:r>
            <a:r>
              <a:rPr lang="en-GB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sz="2000" dirty="0">
                <a:ea typeface="ＭＳ Ｐゴシック" panose="020B0600070205080204" pitchFamily="34" charset="-128"/>
              </a:rPr>
              <a:t> Feb</a:t>
            </a:r>
          </a:p>
          <a:p>
            <a:endParaRPr lang="en-CH" sz="2000" dirty="0"/>
          </a:p>
        </p:txBody>
      </p:sp>
    </p:spTree>
    <p:extLst>
      <p:ext uri="{BB962C8B-B14F-4D97-AF65-F5344CB8AC3E}">
        <p14:creationId xmlns:p14="http://schemas.microsoft.com/office/powerpoint/2010/main" val="807275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5196A5D8-1B41-49F3-6A9A-608EC9F1B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58000" cy="1101725"/>
          </a:xfrm>
        </p:spPr>
        <p:txBody>
          <a:bodyPr/>
          <a:lstStyle/>
          <a:p>
            <a:r>
              <a:rPr lang="en-US" altLang="en-US" sz="28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Clothing &amp; Equipment</a:t>
            </a:r>
            <a:br>
              <a:rPr lang="en-US" altLang="en-US" sz="28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28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Hire or Buy? 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087AAA00-B0AA-2487-649F-755852C6E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676400"/>
            <a:ext cx="5829300" cy="7239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Sports Shop Time Out </a:t>
            </a: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Uster</a:t>
            </a: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speak English &amp; amazing service PLUS 10% “ICS discount”</a:t>
            </a:r>
            <a:endParaRPr lang="en-GB" altLang="en-US" sz="2400" b="1" dirty="0">
              <a:solidFill>
                <a:srgbClr val="0070C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You can hire skis and then buy if you like </a:t>
            </a: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them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Under 12 Ski Hire Packages – very good value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Sport Shop Time Out also service skis &amp; give advice on existing kit </a:t>
            </a: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</a:t>
            </a: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back protectors etc</a:t>
            </a:r>
            <a:endParaRPr lang="en-GB" altLang="en-US" sz="2400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Decathlon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Migros</a:t>
            </a: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Sportxx</a:t>
            </a:r>
            <a:endParaRPr lang="en-GB" altLang="en-US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Och</a:t>
            </a: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Sport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Ochsener</a:t>
            </a: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Sport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Sportfabrik</a:t>
            </a: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Outlet shop </a:t>
            </a: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inVolketswil</a:t>
            </a:r>
            <a:endParaRPr lang="en-GB" altLang="en-US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Sport Pfister, </a:t>
            </a: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Uster</a:t>
            </a:r>
            <a:endParaRPr lang="en-GB" altLang="en-US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Intersport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C&amp;A, Manor, Globus, </a:t>
            </a: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Jelmoli</a:t>
            </a:r>
            <a:endParaRPr lang="en-GB" altLang="en-US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Tchibo</a:t>
            </a:r>
            <a:endParaRPr lang="en-US" altLang="en-US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1400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510">
            <a:extLst>
              <a:ext uri="{FF2B5EF4-FFF2-40B4-BE49-F238E27FC236}">
                <a16:creationId xmlns:a16="http://schemas.microsoft.com/office/drawing/2014/main" id="{DE8EDCC1-F5EE-72F4-E3F9-A2FE430460E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430837"/>
            <a:ext cx="5524500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2FF7E3-7CE9-2B50-BB61-12D40F39CCCE}"/>
              </a:ext>
            </a:extLst>
          </p:cNvPr>
          <p:cNvSpPr/>
          <p:nvPr/>
        </p:nvSpPr>
        <p:spPr>
          <a:xfrm>
            <a:off x="152400" y="457200"/>
            <a:ext cx="66294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en-GB" sz="2400" b="1" dirty="0">
                <a:cs typeface="Arial" panose="020B0604020202020204" pitchFamily="34" charset="0"/>
              </a:rPr>
              <a:t>ICS / </a:t>
            </a:r>
            <a:r>
              <a:rPr lang="en-GB" sz="2400" b="1" dirty="0" err="1">
                <a:cs typeface="Arial" panose="020B0604020202020204" pitchFamily="34" charset="0"/>
              </a:rPr>
              <a:t>NewInZurich</a:t>
            </a:r>
            <a:r>
              <a:rPr lang="en-GB" sz="2400" b="1" dirty="0">
                <a:cs typeface="Arial" panose="020B0604020202020204" pitchFamily="34" charset="0"/>
              </a:rPr>
              <a:t> Offers: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en-GB" sz="2400" b="1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cs typeface="Arial" panose="020B0604020202020204" pitchFamily="34" charset="0"/>
              </a:rPr>
              <a:t>Sport Shop Time Out in </a:t>
            </a:r>
            <a:r>
              <a:rPr lang="en-GB" dirty="0" err="1">
                <a:cs typeface="Arial" panose="020B0604020202020204" pitchFamily="34" charset="0"/>
              </a:rPr>
              <a:t>Uster</a:t>
            </a:r>
            <a:r>
              <a:rPr lang="en-GB" dirty="0">
                <a:cs typeface="Arial" panose="020B0604020202020204" pitchFamily="34" charset="0"/>
              </a:rPr>
              <a:t> offers all ICS Parents 10% discount on all purchases and has great ski hire deals for kids &amp; they speak English.</a:t>
            </a:r>
            <a:r>
              <a:rPr lang="en-GB" dirty="0"/>
              <a:t> </a:t>
            </a:r>
            <a:r>
              <a:rPr lang="en-GB" dirty="0" err="1"/>
              <a:t>Pfäffikerstrasse</a:t>
            </a:r>
            <a:r>
              <a:rPr lang="en-GB" dirty="0"/>
              <a:t> 30, 8610 </a:t>
            </a:r>
            <a:r>
              <a:rPr lang="en-GB" dirty="0" err="1"/>
              <a:t>Uster</a:t>
            </a:r>
            <a:r>
              <a:rPr lang="en-GB" dirty="0"/>
              <a:t> Tel: </a:t>
            </a:r>
            <a:r>
              <a:rPr lang="en-CH" dirty="0">
                <a:hlinkClick r:id="rId3"/>
              </a:rPr>
              <a:t>044 942 06 16</a:t>
            </a:r>
            <a:r>
              <a:rPr lang="en-CH" dirty="0"/>
              <a:t> Website: </a:t>
            </a:r>
            <a:r>
              <a:rPr lang="en-GB" dirty="0">
                <a:hlinkClick r:id="rId4"/>
              </a:rPr>
              <a:t>www.sportshop-timeout.ch</a:t>
            </a:r>
            <a:r>
              <a:rPr lang="en-GB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/>
              <a:t>SPORT SHOP TIME OUT SEASON OPENING SAT 4</a:t>
            </a:r>
            <a:r>
              <a:rPr lang="en-GB" baseline="30000" dirty="0"/>
              <a:t>th</a:t>
            </a:r>
            <a:r>
              <a:rPr lang="en-GB" dirty="0"/>
              <a:t> NOV With Special deals and offers!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GB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dirty="0">
                <a:cs typeface="Arial" panose="020B0604020202020204" pitchFamily="34" charset="0"/>
              </a:rPr>
              <a:t>Pure Beauty Spa in </a:t>
            </a:r>
            <a:r>
              <a:rPr lang="en-GB" dirty="0" err="1">
                <a:cs typeface="Arial" panose="020B0604020202020204" pitchFamily="34" charset="0"/>
              </a:rPr>
              <a:t>Zollikon</a:t>
            </a:r>
            <a:r>
              <a:rPr lang="en-GB" dirty="0">
                <a:cs typeface="Arial" panose="020B0604020202020204" pitchFamily="34" charset="0"/>
              </a:rPr>
              <a:t> are English speaking and offers 20% off your first beauty treatment (on Weds, Thursdays &amp; Fridays) if you mention </a:t>
            </a:r>
            <a:r>
              <a:rPr lang="en-GB" dirty="0" err="1">
                <a:cs typeface="Arial" panose="020B0604020202020204" pitchFamily="34" charset="0"/>
              </a:rPr>
              <a:t>NewInZurich</a:t>
            </a:r>
            <a:r>
              <a:rPr lang="en-GB" dirty="0">
                <a:cs typeface="Arial" panose="020B0604020202020204" pitchFamily="34" charset="0"/>
              </a:rPr>
              <a:t>. </a:t>
            </a:r>
            <a:r>
              <a:rPr lang="en-GB" dirty="0" err="1"/>
              <a:t>Zollikerstrasse</a:t>
            </a:r>
            <a:r>
              <a:rPr lang="en-GB" dirty="0"/>
              <a:t> 82, 8008 Zürich Tel: </a:t>
            </a:r>
            <a:r>
              <a:rPr lang="en-CH" dirty="0">
                <a:hlinkClick r:id="rId5"/>
              </a:rPr>
              <a:t>043 544 31 31</a:t>
            </a:r>
            <a:r>
              <a:rPr lang="en-CH" dirty="0"/>
              <a:t> Website: </a:t>
            </a:r>
            <a:r>
              <a:rPr lang="en-GB" dirty="0">
                <a:hlinkClick r:id="rId6"/>
              </a:rPr>
              <a:t>www.purebeautyspa.ch</a:t>
            </a:r>
            <a:r>
              <a:rPr lang="en-GB" dirty="0"/>
              <a:t> </a:t>
            </a:r>
            <a:endParaRPr lang="en-GB" dirty="0">
              <a:cs typeface="Arial" panose="020B0604020202020204" pitchFamily="34" charset="0"/>
            </a:endParaRPr>
          </a:p>
          <a:p>
            <a:pPr marL="228600" indent="-228600">
              <a:buFont typeface="Arial" panose="020B0604020202020204" pitchFamily="34" charset="0"/>
              <a:buAutoNum type="arabicPlain" startAt="140"/>
              <a:defRPr/>
            </a:pPr>
            <a:endParaRPr lang="en-GB" b="1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B76F6325-31C5-DA91-3743-376DA9C8F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57400" y="0"/>
            <a:ext cx="10972800" cy="1081088"/>
          </a:xfrm>
        </p:spPr>
        <p:txBody>
          <a:bodyPr/>
          <a:lstStyle/>
          <a:p>
            <a:r>
              <a:rPr lang="en-US" altLang="en-US" sz="28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Equipment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2EB3700-B0C4-479F-C369-8089D4585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38200"/>
            <a:ext cx="6019800" cy="732948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sz="120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120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br>
              <a:rPr lang="en-US" altLang="en-US" sz="1200">
                <a:ea typeface="ＭＳ Ｐゴシック" panose="020B0600070205080204" pitchFamily="34" charset="-128"/>
              </a:rPr>
            </a:br>
            <a:endParaRPr lang="en-US" altLang="en-US" sz="120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AB93FA49-80B0-8292-8670-6A169C6BB0AD}"/>
              </a:ext>
            </a:extLst>
          </p:cNvPr>
          <p:cNvSpPr txBox="1">
            <a:spLocks/>
          </p:cNvSpPr>
          <p:nvPr/>
        </p:nvSpPr>
        <p:spPr bwMode="auto">
          <a:xfrm>
            <a:off x="457200" y="1081088"/>
            <a:ext cx="6629400" cy="865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989013" indent="-379413">
              <a:spcBef>
                <a:spcPct val="20000"/>
              </a:spcBef>
              <a:buFont typeface="Arial" panose="020B0604020202020204" pitchFamily="34" charset="0"/>
              <a:buChar char="–"/>
              <a:defRPr sz="3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522413" indent="-3032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2132013" indent="-303213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741613" indent="-303213">
              <a:spcBef>
                <a:spcPct val="20000"/>
              </a:spcBef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3198813" indent="-303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3656013" indent="-303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4113213" indent="-303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4570413" indent="-303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Helmet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Backplate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Goggles &amp; sunglasses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Skis &amp; Poles / Snowboard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Key to Ski wear is layering: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Ski jacket &amp; ski pants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Recco items / Inflatable backpack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Good quality Thermals/polo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Gloves (&amp; Spares for car etc)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Glove liners / Glove warmers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Shoe chains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Ski boots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Snow boots with grips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 err="1"/>
              <a:t>Suncream</a:t>
            </a:r>
            <a:r>
              <a:rPr lang="en-GB" altLang="en-US" sz="2400" dirty="0"/>
              <a:t> &amp; snacks &amp; cash &amp; coins!</a:t>
            </a:r>
          </a:p>
          <a:p>
            <a:pPr eaLnBrk="1" hangingPunct="1">
              <a:lnSpc>
                <a:spcPct val="80000"/>
              </a:lnSpc>
            </a:pPr>
            <a:endParaRPr lang="en-GB" altLang="en-US" sz="2400" dirty="0"/>
          </a:p>
          <a:p>
            <a:pPr eaLnBrk="1" hangingPunct="1">
              <a:lnSpc>
                <a:spcPct val="80000"/>
              </a:lnSpc>
            </a:pPr>
            <a:r>
              <a:rPr lang="en-GB" altLang="en-US" sz="2400" dirty="0"/>
              <a:t>Tips: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ja-JP" sz="2400" b="1" dirty="0"/>
              <a:t>Label everything – even put stickers on skis!</a:t>
            </a:r>
          </a:p>
          <a:p>
            <a:pPr eaLnBrk="1" hangingPunct="1">
              <a:lnSpc>
                <a:spcPct val="80000"/>
              </a:lnSpc>
            </a:pPr>
            <a:r>
              <a:rPr lang="en-GB" altLang="ja-JP" sz="2400" b="1" dirty="0"/>
              <a:t>If you have a new model of ski put peel off stickers on to differentiate</a:t>
            </a:r>
          </a:p>
          <a:p>
            <a:pPr eaLnBrk="1" hangingPunct="1">
              <a:lnSpc>
                <a:spcPct val="80000"/>
              </a:lnSpc>
            </a:pPr>
            <a:r>
              <a:rPr lang="en-GB" altLang="ja-JP" sz="2400" b="1" dirty="0"/>
              <a:t>Have a Ski Check List (see last page) by the door before you set off for the slopes.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3C8EA125-D62B-8A0A-C33E-8A3D67458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0"/>
            <a:ext cx="6477000" cy="838200"/>
          </a:xfrm>
        </p:spPr>
        <p:txBody>
          <a:bodyPr/>
          <a:lstStyle/>
          <a:p>
            <a:r>
              <a:rPr lang="en-US" altLang="en-US" sz="24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Tickets and Season Passes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5B6D591-9E9B-FFF7-35F6-44D40D328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685800"/>
            <a:ext cx="6172200" cy="8051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000" b="1" dirty="0"/>
              <a:t>Choose a Resort &amp; Check the Deals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/>
              <a:t>Check Ski websites for Deals!!!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/>
              <a:t>“Dynamic Pricing” is the new watchword at many resorts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/>
              <a:t>Cheapest during the week and in advance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/>
              <a:t>Most expensive when the weather is good </a:t>
            </a:r>
            <a:r>
              <a:rPr lang="en-GB" altLang="en-US" sz="2000" dirty="0" err="1"/>
              <a:t>andat</a:t>
            </a:r>
            <a:r>
              <a:rPr lang="en-GB" altLang="en-US" sz="2000" dirty="0"/>
              <a:t> weekends where there is high demand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/>
              <a:t>Download ski ticket to rechargeable card or </a:t>
            </a:r>
            <a:r>
              <a:rPr lang="en-GB" altLang="en-US" sz="2000" dirty="0" err="1"/>
              <a:t>Swisspass</a:t>
            </a:r>
            <a:endParaRPr lang="en-GB" altLang="en-US" sz="2000" b="1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000" b="1" dirty="0"/>
              <a:t>Basic Types of Ski Cards &amp; Passes: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/>
              <a:t>Day, ½ day cards - Season passes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 err="1"/>
              <a:t>Stundenkarte</a:t>
            </a:r>
            <a:r>
              <a:rPr lang="en-GB" altLang="en-US" sz="2000" dirty="0"/>
              <a:t>: 3 or 4 </a:t>
            </a:r>
            <a:r>
              <a:rPr lang="ja-JP" altLang="en-GB" sz="2000"/>
              <a:t>“</a:t>
            </a:r>
            <a:r>
              <a:rPr lang="en-GB" altLang="ja-JP" sz="2000" dirty="0"/>
              <a:t>hour</a:t>
            </a:r>
            <a:r>
              <a:rPr lang="ja-JP" altLang="en-GB" sz="2000"/>
              <a:t>”</a:t>
            </a:r>
            <a:r>
              <a:rPr lang="en-GB" altLang="ja-JP" sz="2000" dirty="0"/>
              <a:t> cards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/>
              <a:t>Rechargeable cards (CHF 5 depo)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Family Ticket Deals: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Many deals include grown-up children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TopCard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Davos / </a:t>
            </a:r>
            <a:r>
              <a:rPr lang="en-GB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Klosters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Flim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Laax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Falera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GB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Lenzerheide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r>
              <a:rPr lang="en-GB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Arosa</a:t>
            </a:r>
            <a:endParaRPr lang="en-GB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Meilenweiss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Card – </a:t>
            </a:r>
            <a:r>
              <a:rPr lang="en-GB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Flumserberg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&amp; lots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SnowPass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Graubunden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&amp;       </a:t>
            </a:r>
            <a:r>
              <a:rPr lang="en-GB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Ticketcorner</a:t>
            </a:r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&amp; Swiss Pass 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plastic cards you can load tickets on online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Season Tickets, Weekly, Monthly Can be loaded onto your </a:t>
            </a:r>
            <a:r>
              <a:rPr lang="en-GB" alt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Swisspass</a:t>
            </a:r>
            <a:r>
              <a:rPr lang="en-GB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(SBB card)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www.bergfex.com</a:t>
            </a: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fantastic information on ski resorts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altLang="en-US" sz="2400" dirty="0"/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endParaRPr lang="en-GB" altLang="en-US" sz="2400" dirty="0"/>
          </a:p>
          <a:p>
            <a:pPr marL="457189" indent="-457189">
              <a:defRPr/>
            </a:pPr>
            <a:endParaRPr lang="en-US" altLang="en-US" sz="1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284">
            <a:extLst>
              <a:ext uri="{FF2B5EF4-FFF2-40B4-BE49-F238E27FC236}">
                <a16:creationId xmlns:a16="http://schemas.microsoft.com/office/drawing/2014/main" id="{793FA901-CECD-E0B5-9CEB-D366C8B4B9F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4038600"/>
            <a:ext cx="6002338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884">
            <a:extLst>
              <a:ext uri="{FF2B5EF4-FFF2-40B4-BE49-F238E27FC236}">
                <a16:creationId xmlns:a16="http://schemas.microsoft.com/office/drawing/2014/main" id="{73FC3776-9AF9-80CC-A2D1-AAD244146FA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609600"/>
            <a:ext cx="6002338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2">
            <a:extLst>
              <a:ext uri="{FF2B5EF4-FFF2-40B4-BE49-F238E27FC236}">
                <a16:creationId xmlns:a16="http://schemas.microsoft.com/office/drawing/2014/main" id="{65990A40-9F25-5A31-6215-5365627DB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28600"/>
            <a:ext cx="640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CH" altLang="en-CH" sz="2400" b="1"/>
              <a:t>Ski Resorts Not Far From Zurich </a:t>
            </a:r>
          </a:p>
        </p:txBody>
      </p:sp>
      <p:sp>
        <p:nvSpPr>
          <p:cNvPr id="29698" name="TextBox 2">
            <a:extLst>
              <a:ext uri="{FF2B5EF4-FFF2-40B4-BE49-F238E27FC236}">
                <a16:creationId xmlns:a16="http://schemas.microsoft.com/office/drawing/2014/main" id="{FBE51EA3-E8DD-B41E-43F0-05BD3DDCD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1676400"/>
            <a:ext cx="5524500" cy="682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GB" altLang="en-US" sz="2400" b="1"/>
              <a:t>Flumserberg</a:t>
            </a:r>
            <a:r>
              <a:rPr lang="en-GB" altLang="en-US" sz="2400"/>
              <a:t> :–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/>
              <a:t>By Car to Gondola base station in Unterterzen or drive to car park top station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/>
              <a:t>By train to Unterterzen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b="1"/>
              <a:t>Klosters, Davos, Flims, Laax</a:t>
            </a:r>
            <a:r>
              <a:rPr lang="en-GB" altLang="en-US" sz="2400"/>
              <a:t>: –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/>
              <a:t>Via Chur (watch for parking availability signposts on A3 near Landquart)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/>
              <a:t>By train to Klosters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b="1"/>
              <a:t>Davos Express </a:t>
            </a:r>
            <a:r>
              <a:rPr lang="en-GB" altLang="en-US" sz="2400"/>
              <a:t>bus from Zurich airport to </a:t>
            </a:r>
            <a:r>
              <a:rPr lang="en-GB" altLang="en-US" sz="2400" b="1"/>
              <a:t>Davos</a:t>
            </a:r>
            <a:r>
              <a:rPr lang="en-GB" altLang="en-US" sz="2400"/>
              <a:t> on Saturdays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b="1"/>
              <a:t>Arlbergexpress</a:t>
            </a:r>
            <a:r>
              <a:rPr lang="en-GB" altLang="en-US" sz="2400"/>
              <a:t> bus from Zurich airport to </a:t>
            </a:r>
            <a:r>
              <a:rPr lang="en-GB" altLang="en-US" sz="2400" b="1"/>
              <a:t>St Anton </a:t>
            </a:r>
            <a:r>
              <a:rPr lang="en-GB" altLang="en-US" sz="2400"/>
              <a:t>&amp; other resorts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/>
              <a:t>Also look for </a:t>
            </a:r>
            <a:r>
              <a:rPr lang="en-GB" altLang="en-US" sz="2400" b="1"/>
              <a:t>Snow</a:t>
            </a:r>
            <a:r>
              <a:rPr lang="ja-JP" altLang="en-GB" sz="2400" b="1"/>
              <a:t>’</a:t>
            </a:r>
            <a:r>
              <a:rPr lang="en-GB" altLang="ja-JP" sz="2400" b="1"/>
              <a:t>n</a:t>
            </a:r>
            <a:r>
              <a:rPr lang="ja-JP" altLang="en-GB" sz="2400" b="1"/>
              <a:t>’</a:t>
            </a:r>
            <a:r>
              <a:rPr lang="en-GB" altLang="ja-JP" sz="2400" b="1"/>
              <a:t>rail</a:t>
            </a:r>
            <a:r>
              <a:rPr lang="en-GB" altLang="ja-JP" sz="2400"/>
              <a:t> Packages to resorts all over Switzerland and special ski, rail and hotel deals!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>
                <a:cs typeface="Arial" panose="020B0604020202020204" pitchFamily="34" charset="0"/>
              </a:rPr>
              <a:t>ICS Ski Groups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cs typeface="Arial" panose="020B0604020202020204" pitchFamily="34" charset="0"/>
              </a:rPr>
              <a:t>Don’t forget to join ICS Ski group </a:t>
            </a:r>
          </a:p>
          <a:p>
            <a:pPr eaLnBrk="1" hangingPunct="1">
              <a:lnSpc>
                <a:spcPct val="90000"/>
              </a:lnSpc>
            </a:pPr>
            <a:endParaRPr lang="en-GB" altLang="en-US"/>
          </a:p>
          <a:p>
            <a:pPr eaLnBrk="1" hangingPunct="1">
              <a:lnSpc>
                <a:spcPct val="90000"/>
              </a:lnSpc>
            </a:pPr>
            <a:endParaRPr lang="en-GB" altLang="en-US"/>
          </a:p>
          <a:p>
            <a:pPr eaLnBrk="1" hangingPunct="1">
              <a:lnSpc>
                <a:spcPct val="90000"/>
              </a:lnSpc>
            </a:pPr>
            <a:endParaRPr lang="en-GB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94E9DE2E-B0F1-2214-709D-A3E0C3CDC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-1401763"/>
            <a:ext cx="6172200" cy="2895601"/>
          </a:xfrm>
        </p:spPr>
        <p:txBody>
          <a:bodyPr/>
          <a:lstStyle/>
          <a:p>
            <a:pPr algn="l"/>
            <a:br>
              <a:rPr lang="en-GB" altLang="en-CH" sz="24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br>
              <a:rPr lang="en-GB" altLang="en-CH" sz="24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</a:br>
            <a:endParaRPr lang="en-US" altLang="en-US" sz="2400">
              <a:ea typeface="ＭＳ Ｐゴシック" panose="020B0600070205080204" pitchFamily="34" charset="-128"/>
            </a:endParaRP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A41FC428-AB36-CC9C-3107-25EA8F3AC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905000"/>
            <a:ext cx="6172200" cy="626268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Arial" panose="020B0604020202020204" pitchFamily="34" charset="0"/>
              <a:buAutoNum type="arabicPlain" startAt="117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-  Police</a:t>
            </a:r>
          </a:p>
          <a:p>
            <a:pPr marL="228600" indent="-228600">
              <a:buFont typeface="Arial" panose="020B0604020202020204" pitchFamily="34" charset="0"/>
              <a:buAutoNum type="arabicPlain" startAt="117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Firebrigade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144 -  Ambulance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1414 - REGA Swiss rescue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044 360 44 44 -  24 Hour SOS Emergency doctors -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https://www.sos-aerzte.ch/en/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28600" indent="-228600">
              <a:buFont typeface="Arial" panose="020B0604020202020204" pitchFamily="34" charset="0"/>
              <a:buAutoNum type="arabicPlain" startAt="140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- Breakdown rescue for cars</a:t>
            </a:r>
          </a:p>
          <a:p>
            <a:pPr marL="228600" indent="-228600">
              <a:buFont typeface="Arial" panose="020B0604020202020204" pitchFamily="34" charset="0"/>
              <a:buAutoNum type="arabicPlain" startAt="140"/>
              <a:defRPr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Arial" panose="020B0604020202020204" pitchFamily="34" charset="0"/>
              <a:buAutoNum type="arabicPlain" startAt="140"/>
              <a:defRPr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Arial" panose="020B0604020202020204" pitchFamily="34" charset="0"/>
              <a:buAutoNum type="arabicPlain" startAt="140"/>
              <a:defRPr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altLang="en-US" sz="1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6387" name="TextBox 1">
            <a:extLst>
              <a:ext uri="{FF2B5EF4-FFF2-40B4-BE49-F238E27FC236}">
                <a16:creationId xmlns:a16="http://schemas.microsoft.com/office/drawing/2014/main" id="{3B196865-6D48-96E9-81A7-894A03E8D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882650"/>
            <a:ext cx="3200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CH" altLang="en-CH" sz="3200"/>
              <a:t>Useful Numbers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Freeform 1008">
            <a:extLst>
              <a:ext uri="{FF2B5EF4-FFF2-40B4-BE49-F238E27FC236}">
                <a16:creationId xmlns:a16="http://schemas.microsoft.com/office/drawing/2014/main" id="{72E4E121-50DA-D964-7A55-D31A5088442C}"/>
              </a:ext>
            </a:extLst>
          </p:cNvPr>
          <p:cNvSpPr/>
          <p:nvPr/>
        </p:nvSpPr>
        <p:spPr>
          <a:xfrm>
            <a:off x="5865813" y="3640138"/>
            <a:ext cx="74612" cy="82550"/>
          </a:xfrm>
          <a:custGeom>
            <a:avLst/>
            <a:gdLst/>
            <a:ahLst/>
            <a:cxnLst/>
            <a:rect l="0" t="0" r="0" b="0"/>
            <a:pathLst>
              <a:path w="89141" h="97307">
                <a:moveTo>
                  <a:pt x="0" y="97307"/>
                </a:moveTo>
                <a:lnTo>
                  <a:pt x="89141" y="97307"/>
                </a:lnTo>
                <a:lnTo>
                  <a:pt x="89141" y="0"/>
                </a:lnTo>
                <a:lnTo>
                  <a:pt x="0" y="0"/>
                </a:lnTo>
                <a:lnTo>
                  <a:pt x="0" y="97307"/>
                </a:lnTo>
                <a:close/>
              </a:path>
            </a:pathLst>
          </a:custGeom>
          <a:solidFill>
            <a:srgbClr val="44D9E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09" name="Freeform 1009">
            <a:extLst>
              <a:ext uri="{FF2B5EF4-FFF2-40B4-BE49-F238E27FC236}">
                <a16:creationId xmlns:a16="http://schemas.microsoft.com/office/drawing/2014/main" id="{4AF2CF3D-F26D-1272-CAAF-1EAA641DA1F2}"/>
              </a:ext>
            </a:extLst>
          </p:cNvPr>
          <p:cNvSpPr/>
          <p:nvPr/>
        </p:nvSpPr>
        <p:spPr>
          <a:xfrm>
            <a:off x="1317625" y="879475"/>
            <a:ext cx="76200" cy="2765425"/>
          </a:xfrm>
          <a:custGeom>
            <a:avLst/>
            <a:gdLst/>
            <a:ahLst/>
            <a:cxnLst/>
            <a:rect l="0" t="0" r="0" b="0"/>
            <a:pathLst>
              <a:path w="90145" h="3238030">
                <a:moveTo>
                  <a:pt x="0" y="3238030"/>
                </a:moveTo>
                <a:lnTo>
                  <a:pt x="90145" y="3238030"/>
                </a:lnTo>
                <a:lnTo>
                  <a:pt x="90145" y="0"/>
                </a:lnTo>
                <a:lnTo>
                  <a:pt x="0" y="0"/>
                </a:lnTo>
                <a:lnTo>
                  <a:pt x="0" y="3238030"/>
                </a:lnTo>
                <a:close/>
              </a:path>
            </a:pathLst>
          </a:custGeom>
          <a:solidFill>
            <a:srgbClr val="44D9E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10" name="Freeform 1010">
            <a:extLst>
              <a:ext uri="{FF2B5EF4-FFF2-40B4-BE49-F238E27FC236}">
                <a16:creationId xmlns:a16="http://schemas.microsoft.com/office/drawing/2014/main" id="{E06BDF62-5A87-257B-DD40-D2C802A74814}"/>
              </a:ext>
            </a:extLst>
          </p:cNvPr>
          <p:cNvSpPr/>
          <p:nvPr/>
        </p:nvSpPr>
        <p:spPr>
          <a:xfrm>
            <a:off x="1317625" y="3640138"/>
            <a:ext cx="76200" cy="82550"/>
          </a:xfrm>
          <a:custGeom>
            <a:avLst/>
            <a:gdLst/>
            <a:ahLst/>
            <a:cxnLst/>
            <a:rect l="0" t="0" r="0" b="0"/>
            <a:pathLst>
              <a:path w="90145" h="97307">
                <a:moveTo>
                  <a:pt x="0" y="97307"/>
                </a:moveTo>
                <a:lnTo>
                  <a:pt x="90145" y="97307"/>
                </a:lnTo>
                <a:lnTo>
                  <a:pt x="90145" y="0"/>
                </a:lnTo>
                <a:lnTo>
                  <a:pt x="0" y="0"/>
                </a:lnTo>
                <a:lnTo>
                  <a:pt x="0" y="97307"/>
                </a:lnTo>
                <a:close/>
              </a:path>
            </a:pathLst>
          </a:custGeom>
          <a:solidFill>
            <a:srgbClr val="44D9E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11" name="Freeform 1011">
            <a:extLst>
              <a:ext uri="{FF2B5EF4-FFF2-40B4-BE49-F238E27FC236}">
                <a16:creationId xmlns:a16="http://schemas.microsoft.com/office/drawing/2014/main" id="{33ED62EB-3EF5-FF33-2864-9F043DBE165A}"/>
              </a:ext>
            </a:extLst>
          </p:cNvPr>
          <p:cNvSpPr/>
          <p:nvPr/>
        </p:nvSpPr>
        <p:spPr>
          <a:xfrm>
            <a:off x="5865813" y="879475"/>
            <a:ext cx="74612" cy="2765425"/>
          </a:xfrm>
          <a:custGeom>
            <a:avLst/>
            <a:gdLst/>
            <a:ahLst/>
            <a:cxnLst/>
            <a:rect l="0" t="0" r="0" b="0"/>
            <a:pathLst>
              <a:path w="89141" h="3238030">
                <a:moveTo>
                  <a:pt x="0" y="3238030"/>
                </a:moveTo>
                <a:lnTo>
                  <a:pt x="89141" y="3238030"/>
                </a:lnTo>
                <a:lnTo>
                  <a:pt x="89141" y="0"/>
                </a:lnTo>
                <a:lnTo>
                  <a:pt x="0" y="0"/>
                </a:lnTo>
                <a:lnTo>
                  <a:pt x="0" y="3238030"/>
                </a:lnTo>
                <a:close/>
              </a:path>
            </a:pathLst>
          </a:custGeom>
          <a:solidFill>
            <a:srgbClr val="44D9E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12" name="Freeform 1012">
            <a:extLst>
              <a:ext uri="{FF2B5EF4-FFF2-40B4-BE49-F238E27FC236}">
                <a16:creationId xmlns:a16="http://schemas.microsoft.com/office/drawing/2014/main" id="{D37CADE5-C687-368E-6604-A138C86D590A}"/>
              </a:ext>
            </a:extLst>
          </p:cNvPr>
          <p:cNvSpPr/>
          <p:nvPr/>
        </p:nvSpPr>
        <p:spPr>
          <a:xfrm>
            <a:off x="1389063" y="3640138"/>
            <a:ext cx="4479925" cy="82550"/>
          </a:xfrm>
          <a:custGeom>
            <a:avLst/>
            <a:gdLst/>
            <a:ahLst/>
            <a:cxnLst/>
            <a:rect l="0" t="0" r="0" b="0"/>
            <a:pathLst>
              <a:path w="5245761" h="97307">
                <a:moveTo>
                  <a:pt x="0" y="97307"/>
                </a:moveTo>
                <a:lnTo>
                  <a:pt x="5245761" y="97307"/>
                </a:lnTo>
                <a:lnTo>
                  <a:pt x="5245761" y="0"/>
                </a:lnTo>
                <a:lnTo>
                  <a:pt x="0" y="0"/>
                </a:lnTo>
                <a:lnTo>
                  <a:pt x="0" y="97307"/>
                </a:lnTo>
                <a:close/>
              </a:path>
            </a:pathLst>
          </a:custGeom>
          <a:solidFill>
            <a:srgbClr val="44D9E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13" name="Freeform 1013">
            <a:extLst>
              <a:ext uri="{FF2B5EF4-FFF2-40B4-BE49-F238E27FC236}">
                <a16:creationId xmlns:a16="http://schemas.microsoft.com/office/drawing/2014/main" id="{FD6BF5C9-6BCC-EA14-2C50-50AE0E89FF4D}"/>
              </a:ext>
            </a:extLst>
          </p:cNvPr>
          <p:cNvSpPr/>
          <p:nvPr/>
        </p:nvSpPr>
        <p:spPr>
          <a:xfrm>
            <a:off x="5865813" y="800100"/>
            <a:ext cx="74612" cy="84138"/>
          </a:xfrm>
          <a:custGeom>
            <a:avLst/>
            <a:gdLst/>
            <a:ahLst/>
            <a:cxnLst/>
            <a:rect l="0" t="0" r="0" b="0"/>
            <a:pathLst>
              <a:path w="89141" h="98412">
                <a:moveTo>
                  <a:pt x="0" y="98412"/>
                </a:moveTo>
                <a:lnTo>
                  <a:pt x="89141" y="98412"/>
                </a:lnTo>
                <a:lnTo>
                  <a:pt x="89141" y="0"/>
                </a:lnTo>
                <a:lnTo>
                  <a:pt x="0" y="0"/>
                </a:lnTo>
                <a:lnTo>
                  <a:pt x="0" y="98412"/>
                </a:lnTo>
                <a:close/>
              </a:path>
            </a:pathLst>
          </a:custGeom>
          <a:solidFill>
            <a:srgbClr val="44D9E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14" name="Freeform 1014">
            <a:extLst>
              <a:ext uri="{FF2B5EF4-FFF2-40B4-BE49-F238E27FC236}">
                <a16:creationId xmlns:a16="http://schemas.microsoft.com/office/drawing/2014/main" id="{9F69C9A8-A10B-E8DC-B0D5-F6CAB98FB796}"/>
              </a:ext>
            </a:extLst>
          </p:cNvPr>
          <p:cNvSpPr/>
          <p:nvPr/>
        </p:nvSpPr>
        <p:spPr>
          <a:xfrm>
            <a:off x="1317625" y="800100"/>
            <a:ext cx="76200" cy="84138"/>
          </a:xfrm>
          <a:custGeom>
            <a:avLst/>
            <a:gdLst/>
            <a:ahLst/>
            <a:cxnLst/>
            <a:rect l="0" t="0" r="0" b="0"/>
            <a:pathLst>
              <a:path w="90145" h="98412">
                <a:moveTo>
                  <a:pt x="0" y="98412"/>
                </a:moveTo>
                <a:lnTo>
                  <a:pt x="90145" y="98412"/>
                </a:lnTo>
                <a:lnTo>
                  <a:pt x="90145" y="0"/>
                </a:lnTo>
                <a:lnTo>
                  <a:pt x="0" y="0"/>
                </a:lnTo>
                <a:lnTo>
                  <a:pt x="0" y="98412"/>
                </a:lnTo>
                <a:close/>
              </a:path>
            </a:pathLst>
          </a:custGeom>
          <a:solidFill>
            <a:srgbClr val="44D9E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15" name="Freeform 1015">
            <a:extLst>
              <a:ext uri="{FF2B5EF4-FFF2-40B4-BE49-F238E27FC236}">
                <a16:creationId xmlns:a16="http://schemas.microsoft.com/office/drawing/2014/main" id="{32EB73E4-AABB-A81A-252C-74ECF4CBF7A8}"/>
              </a:ext>
            </a:extLst>
          </p:cNvPr>
          <p:cNvSpPr/>
          <p:nvPr/>
        </p:nvSpPr>
        <p:spPr>
          <a:xfrm>
            <a:off x="1389063" y="800100"/>
            <a:ext cx="4479925" cy="84138"/>
          </a:xfrm>
          <a:custGeom>
            <a:avLst/>
            <a:gdLst/>
            <a:ahLst/>
            <a:cxnLst/>
            <a:rect l="0" t="0" r="0" b="0"/>
            <a:pathLst>
              <a:path w="5245761" h="98412">
                <a:moveTo>
                  <a:pt x="0" y="98412"/>
                </a:moveTo>
                <a:lnTo>
                  <a:pt x="5245761" y="98412"/>
                </a:lnTo>
                <a:lnTo>
                  <a:pt x="5245761" y="0"/>
                </a:lnTo>
                <a:lnTo>
                  <a:pt x="0" y="0"/>
                </a:lnTo>
                <a:lnTo>
                  <a:pt x="0" y="98412"/>
                </a:lnTo>
                <a:close/>
              </a:path>
            </a:pathLst>
          </a:custGeom>
          <a:solidFill>
            <a:srgbClr val="44D9E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pic>
        <p:nvPicPr>
          <p:cNvPr id="28681" name="Picture 1016">
            <a:extLst>
              <a:ext uri="{FF2B5EF4-FFF2-40B4-BE49-F238E27FC236}">
                <a16:creationId xmlns:a16="http://schemas.microsoft.com/office/drawing/2014/main" id="{32A91DF0-7770-6C3D-093D-5DFDDA506331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1008063"/>
            <a:ext cx="2338388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Rectangle 1018">
            <a:extLst>
              <a:ext uri="{FF2B5EF4-FFF2-40B4-BE49-F238E27FC236}">
                <a16:creationId xmlns:a16="http://schemas.microsoft.com/office/drawing/2014/main" id="{2D8AD6A7-71FF-42EB-DF84-E9FC3C4CB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125" y="1630363"/>
            <a:ext cx="2505075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IE" altLang="en-US"/>
          </a:p>
        </p:txBody>
      </p:sp>
      <p:sp>
        <p:nvSpPr>
          <p:cNvPr id="1019" name="Freeform 1019">
            <a:extLst>
              <a:ext uri="{FF2B5EF4-FFF2-40B4-BE49-F238E27FC236}">
                <a16:creationId xmlns:a16="http://schemas.microsoft.com/office/drawing/2014/main" id="{3BEB141B-A17E-74C2-98CC-C6894B5AA89A}"/>
              </a:ext>
            </a:extLst>
          </p:cNvPr>
          <p:cNvSpPr/>
          <p:nvPr/>
        </p:nvSpPr>
        <p:spPr>
          <a:xfrm>
            <a:off x="2544763" y="1768475"/>
            <a:ext cx="111125" cy="152400"/>
          </a:xfrm>
          <a:custGeom>
            <a:avLst/>
            <a:gdLst/>
            <a:ahLst/>
            <a:cxnLst/>
            <a:rect l="0" t="0" r="0" b="0"/>
            <a:pathLst>
              <a:path w="7073900" h="8890000">
                <a:moveTo>
                  <a:pt x="0" y="0"/>
                </a:moveTo>
                <a:lnTo>
                  <a:pt x="6604000" y="0"/>
                </a:lnTo>
                <a:lnTo>
                  <a:pt x="6731000" y="2514600"/>
                </a:lnTo>
                <a:lnTo>
                  <a:pt x="6502400" y="2514600"/>
                </a:lnTo>
                <a:cubicBezTo>
                  <a:pt x="6146800" y="1659467"/>
                  <a:pt x="5774266" y="1073150"/>
                  <a:pt x="5384800" y="755650"/>
                </a:cubicBezTo>
                <a:cubicBezTo>
                  <a:pt x="4995333" y="438150"/>
                  <a:pt x="4423833" y="279400"/>
                  <a:pt x="3670300" y="279400"/>
                </a:cubicBezTo>
                <a:lnTo>
                  <a:pt x="3225800" y="279400"/>
                </a:lnTo>
                <a:lnTo>
                  <a:pt x="3225800" y="4203700"/>
                </a:lnTo>
                <a:lnTo>
                  <a:pt x="3657600" y="4203700"/>
                </a:lnTo>
                <a:cubicBezTo>
                  <a:pt x="4055533" y="4203700"/>
                  <a:pt x="4389966" y="4053417"/>
                  <a:pt x="4660900" y="3752850"/>
                </a:cubicBezTo>
                <a:cubicBezTo>
                  <a:pt x="4931833" y="3452284"/>
                  <a:pt x="5122333" y="3048000"/>
                  <a:pt x="5232400" y="2540000"/>
                </a:cubicBezTo>
                <a:lnTo>
                  <a:pt x="5422900" y="2540000"/>
                </a:lnTo>
                <a:lnTo>
                  <a:pt x="5422900" y="6299200"/>
                </a:lnTo>
                <a:lnTo>
                  <a:pt x="5207000" y="6299200"/>
                </a:lnTo>
                <a:cubicBezTo>
                  <a:pt x="5054600" y="5664200"/>
                  <a:pt x="4849283" y="5211234"/>
                  <a:pt x="4591050" y="4940300"/>
                </a:cubicBezTo>
                <a:cubicBezTo>
                  <a:pt x="4332816" y="4669367"/>
                  <a:pt x="3979333" y="4533900"/>
                  <a:pt x="3530600" y="4533900"/>
                </a:cubicBezTo>
                <a:lnTo>
                  <a:pt x="3225800" y="4533900"/>
                </a:lnTo>
                <a:lnTo>
                  <a:pt x="3225800" y="8610600"/>
                </a:lnTo>
                <a:lnTo>
                  <a:pt x="3708400" y="8610600"/>
                </a:lnTo>
                <a:cubicBezTo>
                  <a:pt x="4487333" y="8610600"/>
                  <a:pt x="5149850" y="8377767"/>
                  <a:pt x="5695950" y="7912100"/>
                </a:cubicBezTo>
                <a:cubicBezTo>
                  <a:pt x="6242050" y="7446434"/>
                  <a:pt x="6616700" y="6849534"/>
                  <a:pt x="6819900" y="6121400"/>
                </a:cubicBezTo>
                <a:lnTo>
                  <a:pt x="7073900" y="6121400"/>
                </a:lnTo>
                <a:lnTo>
                  <a:pt x="6972300" y="8890000"/>
                </a:lnTo>
                <a:lnTo>
                  <a:pt x="0" y="8890000"/>
                </a:lnTo>
                <a:lnTo>
                  <a:pt x="0" y="8610600"/>
                </a:lnTo>
                <a:lnTo>
                  <a:pt x="749300" y="8610600"/>
                </a:lnTo>
                <a:lnTo>
                  <a:pt x="749300" y="279400"/>
                </a:lnTo>
                <a:lnTo>
                  <a:pt x="0" y="2794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0" name="Freeform 1020">
            <a:extLst>
              <a:ext uri="{FF2B5EF4-FFF2-40B4-BE49-F238E27FC236}">
                <a16:creationId xmlns:a16="http://schemas.microsoft.com/office/drawing/2014/main" id="{1334BB29-EA31-A05D-7D35-1BC3F8A30D41}"/>
              </a:ext>
            </a:extLst>
          </p:cNvPr>
          <p:cNvSpPr/>
          <p:nvPr/>
        </p:nvSpPr>
        <p:spPr>
          <a:xfrm>
            <a:off x="2668588" y="1814513"/>
            <a:ext cx="120650" cy="106362"/>
          </a:xfrm>
          <a:custGeom>
            <a:avLst/>
            <a:gdLst/>
            <a:ahLst/>
            <a:cxnLst/>
            <a:rect l="0" t="0" r="0" b="0"/>
            <a:pathLst>
              <a:path w="7632700" h="6172200">
                <a:moveTo>
                  <a:pt x="0" y="127000"/>
                </a:moveTo>
                <a:lnTo>
                  <a:pt x="3060700" y="127000"/>
                </a:lnTo>
                <a:lnTo>
                  <a:pt x="3060700" y="1295400"/>
                </a:lnTo>
                <a:cubicBezTo>
                  <a:pt x="3196166" y="905934"/>
                  <a:pt x="3403600" y="592667"/>
                  <a:pt x="3683000" y="355600"/>
                </a:cubicBezTo>
                <a:cubicBezTo>
                  <a:pt x="3962400" y="118534"/>
                  <a:pt x="4385733" y="0"/>
                  <a:pt x="4953000" y="0"/>
                </a:cubicBezTo>
                <a:cubicBezTo>
                  <a:pt x="6265333" y="0"/>
                  <a:pt x="6921500" y="706967"/>
                  <a:pt x="6921500" y="2120900"/>
                </a:cubicBezTo>
                <a:lnTo>
                  <a:pt x="6921500" y="5943600"/>
                </a:lnTo>
                <a:lnTo>
                  <a:pt x="7632700" y="5943600"/>
                </a:lnTo>
                <a:lnTo>
                  <a:pt x="7632700" y="6172200"/>
                </a:lnTo>
                <a:lnTo>
                  <a:pt x="4038600" y="6172200"/>
                </a:lnTo>
                <a:lnTo>
                  <a:pt x="4038600" y="5943600"/>
                </a:lnTo>
                <a:lnTo>
                  <a:pt x="4559300" y="5943600"/>
                </a:lnTo>
                <a:lnTo>
                  <a:pt x="4559300" y="1816100"/>
                </a:lnTo>
                <a:cubicBezTo>
                  <a:pt x="4559300" y="1308100"/>
                  <a:pt x="4525433" y="980017"/>
                  <a:pt x="4457700" y="831850"/>
                </a:cubicBezTo>
                <a:cubicBezTo>
                  <a:pt x="4389966" y="683684"/>
                  <a:pt x="4267200" y="609600"/>
                  <a:pt x="4089400" y="609600"/>
                </a:cubicBezTo>
                <a:cubicBezTo>
                  <a:pt x="3818466" y="609600"/>
                  <a:pt x="3579283" y="787400"/>
                  <a:pt x="3371850" y="1143000"/>
                </a:cubicBezTo>
                <a:cubicBezTo>
                  <a:pt x="3164416" y="1498600"/>
                  <a:pt x="3060700" y="1930400"/>
                  <a:pt x="3060700" y="2438400"/>
                </a:cubicBezTo>
                <a:lnTo>
                  <a:pt x="3060700" y="5943600"/>
                </a:lnTo>
                <a:lnTo>
                  <a:pt x="3606800" y="5943600"/>
                </a:lnTo>
                <a:lnTo>
                  <a:pt x="3606800" y="6172200"/>
                </a:lnTo>
                <a:lnTo>
                  <a:pt x="0" y="6172200"/>
                </a:lnTo>
                <a:lnTo>
                  <a:pt x="0" y="5943600"/>
                </a:lnTo>
                <a:lnTo>
                  <a:pt x="698500" y="5943600"/>
                </a:lnTo>
                <a:lnTo>
                  <a:pt x="698500" y="355600"/>
                </a:lnTo>
                <a:lnTo>
                  <a:pt x="0" y="355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1" name="Freeform 1021">
            <a:extLst>
              <a:ext uri="{FF2B5EF4-FFF2-40B4-BE49-F238E27FC236}">
                <a16:creationId xmlns:a16="http://schemas.microsoft.com/office/drawing/2014/main" id="{FC843D0E-800A-D9C7-1797-77A77A276769}"/>
              </a:ext>
            </a:extLst>
          </p:cNvPr>
          <p:cNvSpPr/>
          <p:nvPr/>
        </p:nvSpPr>
        <p:spPr>
          <a:xfrm>
            <a:off x="2794000" y="1757363"/>
            <a:ext cx="109538" cy="165100"/>
          </a:xfrm>
          <a:custGeom>
            <a:avLst/>
            <a:gdLst/>
            <a:ahLst/>
            <a:cxnLst/>
            <a:rect l="0" t="0" r="0" b="0"/>
            <a:pathLst>
              <a:path w="7010400" h="9652000">
                <a:moveTo>
                  <a:pt x="2451100" y="6896100"/>
                </a:moveTo>
                <a:cubicBezTo>
                  <a:pt x="2451100" y="7785100"/>
                  <a:pt x="2497666" y="8375650"/>
                  <a:pt x="2590800" y="8667750"/>
                </a:cubicBezTo>
                <a:cubicBezTo>
                  <a:pt x="2683933" y="8959850"/>
                  <a:pt x="2855383" y="9105900"/>
                  <a:pt x="3105150" y="9105900"/>
                </a:cubicBezTo>
                <a:cubicBezTo>
                  <a:pt x="3354916" y="9105900"/>
                  <a:pt x="3570816" y="8995834"/>
                  <a:pt x="3752850" y="8775700"/>
                </a:cubicBezTo>
                <a:cubicBezTo>
                  <a:pt x="3934883" y="8555567"/>
                  <a:pt x="4025900" y="8229600"/>
                  <a:pt x="4025900" y="7797800"/>
                </a:cubicBezTo>
                <a:lnTo>
                  <a:pt x="4025900" y="5029200"/>
                </a:lnTo>
                <a:cubicBezTo>
                  <a:pt x="4025900" y="4665134"/>
                  <a:pt x="3953933" y="4356100"/>
                  <a:pt x="3810000" y="4102100"/>
                </a:cubicBezTo>
                <a:cubicBezTo>
                  <a:pt x="3666066" y="3848100"/>
                  <a:pt x="3454400" y="3721100"/>
                  <a:pt x="3175000" y="3721100"/>
                </a:cubicBezTo>
                <a:cubicBezTo>
                  <a:pt x="2895600" y="3721100"/>
                  <a:pt x="2705100" y="3907367"/>
                  <a:pt x="2603500" y="4279900"/>
                </a:cubicBezTo>
                <a:cubicBezTo>
                  <a:pt x="2501900" y="4652434"/>
                  <a:pt x="2451100" y="5304367"/>
                  <a:pt x="2451100" y="6235700"/>
                </a:cubicBezTo>
                <a:close/>
                <a:moveTo>
                  <a:pt x="4191000" y="9525000"/>
                </a:moveTo>
                <a:lnTo>
                  <a:pt x="4051300" y="8636000"/>
                </a:lnTo>
                <a:cubicBezTo>
                  <a:pt x="3763433" y="9313334"/>
                  <a:pt x="3179233" y="9652000"/>
                  <a:pt x="2298700" y="9652000"/>
                </a:cubicBezTo>
                <a:cubicBezTo>
                  <a:pt x="1570566" y="9652000"/>
                  <a:pt x="1005416" y="9389534"/>
                  <a:pt x="603250" y="8864600"/>
                </a:cubicBezTo>
                <a:cubicBezTo>
                  <a:pt x="201083" y="8339667"/>
                  <a:pt x="0" y="7556500"/>
                  <a:pt x="0" y="6515100"/>
                </a:cubicBezTo>
                <a:cubicBezTo>
                  <a:pt x="0" y="4406900"/>
                  <a:pt x="838200" y="3352800"/>
                  <a:pt x="2514600" y="3352800"/>
                </a:cubicBezTo>
                <a:cubicBezTo>
                  <a:pt x="3259666" y="3352800"/>
                  <a:pt x="3750733" y="3560234"/>
                  <a:pt x="3987800" y="3975100"/>
                </a:cubicBezTo>
                <a:lnTo>
                  <a:pt x="3987800" y="228600"/>
                </a:lnTo>
                <a:lnTo>
                  <a:pt x="3213100" y="228600"/>
                </a:lnTo>
                <a:lnTo>
                  <a:pt x="3213100" y="0"/>
                </a:lnTo>
                <a:lnTo>
                  <a:pt x="6388100" y="0"/>
                </a:lnTo>
                <a:lnTo>
                  <a:pt x="6388100" y="9296400"/>
                </a:lnTo>
                <a:lnTo>
                  <a:pt x="7010400" y="9296400"/>
                </a:lnTo>
                <a:lnTo>
                  <a:pt x="7010400" y="95250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2" name="Freeform 1022">
            <a:extLst>
              <a:ext uri="{FF2B5EF4-FFF2-40B4-BE49-F238E27FC236}">
                <a16:creationId xmlns:a16="http://schemas.microsoft.com/office/drawing/2014/main" id="{0951E71C-21E8-A4E6-B86E-0CCC09102F3C}"/>
              </a:ext>
            </a:extLst>
          </p:cNvPr>
          <p:cNvSpPr/>
          <p:nvPr/>
        </p:nvSpPr>
        <p:spPr>
          <a:xfrm>
            <a:off x="2946400" y="1814513"/>
            <a:ext cx="101600" cy="107950"/>
          </a:xfrm>
          <a:custGeom>
            <a:avLst/>
            <a:gdLst/>
            <a:ahLst/>
            <a:cxnLst/>
            <a:rect l="0" t="0" r="0" b="0"/>
            <a:pathLst>
              <a:path w="6438900" h="6299200">
                <a:moveTo>
                  <a:pt x="4000500" y="3670300"/>
                </a:moveTo>
                <a:lnTo>
                  <a:pt x="4000500" y="2590800"/>
                </a:lnTo>
                <a:cubicBezTo>
                  <a:pt x="4000500" y="1769534"/>
                  <a:pt x="3956050" y="1170517"/>
                  <a:pt x="3867150" y="793750"/>
                </a:cubicBezTo>
                <a:cubicBezTo>
                  <a:pt x="3778250" y="416984"/>
                  <a:pt x="3572933" y="228600"/>
                  <a:pt x="3251200" y="228600"/>
                </a:cubicBezTo>
                <a:cubicBezTo>
                  <a:pt x="3064933" y="228600"/>
                  <a:pt x="2914650" y="281517"/>
                  <a:pt x="2800350" y="387350"/>
                </a:cubicBezTo>
                <a:cubicBezTo>
                  <a:pt x="2686050" y="493184"/>
                  <a:pt x="2603500" y="668867"/>
                  <a:pt x="2552700" y="914400"/>
                </a:cubicBezTo>
                <a:cubicBezTo>
                  <a:pt x="2476500" y="1295400"/>
                  <a:pt x="2438400" y="1875367"/>
                  <a:pt x="2438400" y="2654300"/>
                </a:cubicBezTo>
                <a:lnTo>
                  <a:pt x="2438400" y="3644900"/>
                </a:lnTo>
                <a:cubicBezTo>
                  <a:pt x="2438400" y="4567767"/>
                  <a:pt x="2465916" y="5122334"/>
                  <a:pt x="2520950" y="5308600"/>
                </a:cubicBezTo>
                <a:cubicBezTo>
                  <a:pt x="2575983" y="5494867"/>
                  <a:pt x="2633133" y="5647267"/>
                  <a:pt x="2692400" y="5765800"/>
                </a:cubicBezTo>
                <a:cubicBezTo>
                  <a:pt x="2785533" y="5969000"/>
                  <a:pt x="2967566" y="6070600"/>
                  <a:pt x="3238500" y="6070600"/>
                </a:cubicBezTo>
                <a:cubicBezTo>
                  <a:pt x="3568700" y="6070600"/>
                  <a:pt x="3784600" y="5880100"/>
                  <a:pt x="3886200" y="5499100"/>
                </a:cubicBezTo>
                <a:cubicBezTo>
                  <a:pt x="3962400" y="5228167"/>
                  <a:pt x="4000500" y="4618567"/>
                  <a:pt x="4000500" y="3670300"/>
                </a:cubicBezTo>
                <a:close/>
                <a:moveTo>
                  <a:pt x="3213100" y="6299200"/>
                </a:moveTo>
                <a:cubicBezTo>
                  <a:pt x="2154766" y="6299200"/>
                  <a:pt x="1354666" y="6028267"/>
                  <a:pt x="812800" y="5486400"/>
                </a:cubicBezTo>
                <a:cubicBezTo>
                  <a:pt x="270933" y="4944534"/>
                  <a:pt x="0" y="4167717"/>
                  <a:pt x="0" y="3155950"/>
                </a:cubicBezTo>
                <a:cubicBezTo>
                  <a:pt x="0" y="2144184"/>
                  <a:pt x="289983" y="1365250"/>
                  <a:pt x="869950" y="819150"/>
                </a:cubicBezTo>
                <a:cubicBezTo>
                  <a:pt x="1449916" y="273050"/>
                  <a:pt x="2264833" y="0"/>
                  <a:pt x="3314700" y="0"/>
                </a:cubicBezTo>
                <a:cubicBezTo>
                  <a:pt x="4364566" y="0"/>
                  <a:pt x="5147733" y="251884"/>
                  <a:pt x="5664200" y="755650"/>
                </a:cubicBezTo>
                <a:cubicBezTo>
                  <a:pt x="6180666" y="1259417"/>
                  <a:pt x="6438900" y="2027767"/>
                  <a:pt x="6438900" y="3060700"/>
                </a:cubicBezTo>
                <a:cubicBezTo>
                  <a:pt x="6438900" y="5219700"/>
                  <a:pt x="5363633" y="6299200"/>
                  <a:pt x="3213100" y="62992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3" name="Freeform 1023">
            <a:extLst>
              <a:ext uri="{FF2B5EF4-FFF2-40B4-BE49-F238E27FC236}">
                <a16:creationId xmlns:a16="http://schemas.microsoft.com/office/drawing/2014/main" id="{A7E79BC5-2B4A-5D2E-6318-E236839324D0}"/>
              </a:ext>
            </a:extLst>
          </p:cNvPr>
          <p:cNvSpPr/>
          <p:nvPr/>
        </p:nvSpPr>
        <p:spPr>
          <a:xfrm>
            <a:off x="3052763" y="1751013"/>
            <a:ext cx="92075" cy="169862"/>
          </a:xfrm>
          <a:custGeom>
            <a:avLst/>
            <a:gdLst/>
            <a:ahLst/>
            <a:cxnLst/>
            <a:rect l="0" t="0" r="0" b="0"/>
            <a:pathLst>
              <a:path w="5791200" h="9817100">
                <a:moveTo>
                  <a:pt x="3886200" y="215900"/>
                </a:moveTo>
                <a:cubicBezTo>
                  <a:pt x="3564466" y="215900"/>
                  <a:pt x="3352800" y="336550"/>
                  <a:pt x="3251200" y="577850"/>
                </a:cubicBezTo>
                <a:cubicBezTo>
                  <a:pt x="3149600" y="819150"/>
                  <a:pt x="3098800" y="1206500"/>
                  <a:pt x="3098800" y="1739900"/>
                </a:cubicBezTo>
                <a:lnTo>
                  <a:pt x="3098800" y="3771900"/>
                </a:lnTo>
                <a:lnTo>
                  <a:pt x="4775200" y="3771900"/>
                </a:lnTo>
                <a:lnTo>
                  <a:pt x="4775200" y="4000500"/>
                </a:lnTo>
                <a:lnTo>
                  <a:pt x="3098800" y="4000500"/>
                </a:lnTo>
                <a:lnTo>
                  <a:pt x="3098800" y="9588500"/>
                </a:lnTo>
                <a:lnTo>
                  <a:pt x="4648200" y="9588500"/>
                </a:lnTo>
                <a:lnTo>
                  <a:pt x="4648200" y="9817100"/>
                </a:lnTo>
                <a:lnTo>
                  <a:pt x="38100" y="9817100"/>
                </a:lnTo>
                <a:lnTo>
                  <a:pt x="38100" y="9588500"/>
                </a:lnTo>
                <a:lnTo>
                  <a:pt x="736600" y="9588500"/>
                </a:lnTo>
                <a:lnTo>
                  <a:pt x="736600" y="4000500"/>
                </a:lnTo>
                <a:lnTo>
                  <a:pt x="0" y="4000500"/>
                </a:lnTo>
                <a:lnTo>
                  <a:pt x="0" y="3771900"/>
                </a:lnTo>
                <a:lnTo>
                  <a:pt x="736600" y="3771900"/>
                </a:lnTo>
                <a:lnTo>
                  <a:pt x="736600" y="3721100"/>
                </a:lnTo>
                <a:cubicBezTo>
                  <a:pt x="736600" y="2501900"/>
                  <a:pt x="969433" y="1576917"/>
                  <a:pt x="1435100" y="946150"/>
                </a:cubicBezTo>
                <a:cubicBezTo>
                  <a:pt x="1900766" y="315384"/>
                  <a:pt x="2679700" y="0"/>
                  <a:pt x="3771900" y="0"/>
                </a:cubicBezTo>
                <a:cubicBezTo>
                  <a:pt x="4491566" y="0"/>
                  <a:pt x="5008033" y="141817"/>
                  <a:pt x="5321300" y="425450"/>
                </a:cubicBezTo>
                <a:cubicBezTo>
                  <a:pt x="5634566" y="709084"/>
                  <a:pt x="5791200" y="1037167"/>
                  <a:pt x="5791200" y="1409700"/>
                </a:cubicBezTo>
                <a:cubicBezTo>
                  <a:pt x="5791200" y="1782234"/>
                  <a:pt x="5693833" y="2061634"/>
                  <a:pt x="5499100" y="2247900"/>
                </a:cubicBezTo>
                <a:cubicBezTo>
                  <a:pt x="5304366" y="2434167"/>
                  <a:pt x="5046133" y="2527300"/>
                  <a:pt x="4724400" y="2527300"/>
                </a:cubicBezTo>
                <a:cubicBezTo>
                  <a:pt x="4402666" y="2527300"/>
                  <a:pt x="4155016" y="2444750"/>
                  <a:pt x="3981450" y="2279650"/>
                </a:cubicBezTo>
                <a:cubicBezTo>
                  <a:pt x="3807883" y="2114550"/>
                  <a:pt x="3721100" y="1924050"/>
                  <a:pt x="3721100" y="1708150"/>
                </a:cubicBezTo>
                <a:cubicBezTo>
                  <a:pt x="3721100" y="1492250"/>
                  <a:pt x="3746500" y="1282700"/>
                  <a:pt x="3797300" y="1079500"/>
                </a:cubicBezTo>
                <a:lnTo>
                  <a:pt x="4279900" y="1079500"/>
                </a:lnTo>
                <a:cubicBezTo>
                  <a:pt x="4449233" y="503767"/>
                  <a:pt x="4318000" y="215900"/>
                  <a:pt x="3886200" y="2159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4" name="Freeform 1024">
            <a:extLst>
              <a:ext uri="{FF2B5EF4-FFF2-40B4-BE49-F238E27FC236}">
                <a16:creationId xmlns:a16="http://schemas.microsoft.com/office/drawing/2014/main" id="{32870D42-D6F1-061F-1444-6FE80E6E9DA8}"/>
              </a:ext>
            </a:extLst>
          </p:cNvPr>
          <p:cNvSpPr/>
          <p:nvPr/>
        </p:nvSpPr>
        <p:spPr>
          <a:xfrm>
            <a:off x="3173413" y="1765300"/>
            <a:ext cx="117475" cy="157163"/>
          </a:xfrm>
          <a:custGeom>
            <a:avLst/>
            <a:gdLst/>
            <a:ahLst/>
            <a:cxnLst/>
            <a:rect l="0" t="0" r="0" b="0"/>
            <a:pathLst>
              <a:path w="7442200" h="9156700">
                <a:moveTo>
                  <a:pt x="4559300" y="254000"/>
                </a:moveTo>
                <a:cubicBezTo>
                  <a:pt x="3246966" y="254000"/>
                  <a:pt x="2590800" y="1519767"/>
                  <a:pt x="2590800" y="4051300"/>
                </a:cubicBezTo>
                <a:lnTo>
                  <a:pt x="2590800" y="5054600"/>
                </a:lnTo>
                <a:cubicBezTo>
                  <a:pt x="2590800" y="6256867"/>
                  <a:pt x="2764366" y="7198784"/>
                  <a:pt x="3111500" y="7880350"/>
                </a:cubicBezTo>
                <a:cubicBezTo>
                  <a:pt x="3458633" y="8561917"/>
                  <a:pt x="3970866" y="8902700"/>
                  <a:pt x="4648200" y="8902700"/>
                </a:cubicBezTo>
                <a:cubicBezTo>
                  <a:pt x="5579533" y="8902700"/>
                  <a:pt x="6434666" y="7996767"/>
                  <a:pt x="7213600" y="6184900"/>
                </a:cubicBezTo>
                <a:lnTo>
                  <a:pt x="7442200" y="6184900"/>
                </a:lnTo>
                <a:lnTo>
                  <a:pt x="7353300" y="9017000"/>
                </a:lnTo>
                <a:lnTo>
                  <a:pt x="7213600" y="9017000"/>
                </a:lnTo>
                <a:cubicBezTo>
                  <a:pt x="7162800" y="8923867"/>
                  <a:pt x="7116233" y="8858250"/>
                  <a:pt x="7073900" y="8820150"/>
                </a:cubicBezTo>
                <a:cubicBezTo>
                  <a:pt x="7031566" y="8782050"/>
                  <a:pt x="6970183" y="8763000"/>
                  <a:pt x="6889750" y="8763000"/>
                </a:cubicBezTo>
                <a:cubicBezTo>
                  <a:pt x="6809316" y="8763000"/>
                  <a:pt x="6502400" y="8828617"/>
                  <a:pt x="5969000" y="8959850"/>
                </a:cubicBezTo>
                <a:cubicBezTo>
                  <a:pt x="5435600" y="9091083"/>
                  <a:pt x="4893733" y="9156700"/>
                  <a:pt x="4343400" y="9156700"/>
                </a:cubicBezTo>
                <a:cubicBezTo>
                  <a:pt x="2963333" y="9156700"/>
                  <a:pt x="1894416" y="8784167"/>
                  <a:pt x="1136650" y="8039100"/>
                </a:cubicBezTo>
                <a:cubicBezTo>
                  <a:pt x="378883" y="7294034"/>
                  <a:pt x="0" y="6174317"/>
                  <a:pt x="0" y="4679950"/>
                </a:cubicBezTo>
                <a:cubicBezTo>
                  <a:pt x="0" y="3185584"/>
                  <a:pt x="395816" y="2032000"/>
                  <a:pt x="1187450" y="1219200"/>
                </a:cubicBezTo>
                <a:cubicBezTo>
                  <a:pt x="1979083" y="406400"/>
                  <a:pt x="3043766" y="0"/>
                  <a:pt x="4381500" y="0"/>
                </a:cubicBezTo>
                <a:cubicBezTo>
                  <a:pt x="4897966" y="0"/>
                  <a:pt x="5403850" y="65617"/>
                  <a:pt x="5899150" y="196850"/>
                </a:cubicBezTo>
                <a:cubicBezTo>
                  <a:pt x="6394450" y="328084"/>
                  <a:pt x="6684433" y="393700"/>
                  <a:pt x="6769100" y="393700"/>
                </a:cubicBezTo>
                <a:cubicBezTo>
                  <a:pt x="6853766" y="393700"/>
                  <a:pt x="6917266" y="374650"/>
                  <a:pt x="6959600" y="336550"/>
                </a:cubicBezTo>
                <a:cubicBezTo>
                  <a:pt x="7001933" y="298450"/>
                  <a:pt x="7048500" y="232834"/>
                  <a:pt x="7099300" y="139700"/>
                </a:cubicBezTo>
                <a:lnTo>
                  <a:pt x="7239000" y="139700"/>
                </a:lnTo>
                <a:lnTo>
                  <a:pt x="7340600" y="2895600"/>
                </a:lnTo>
                <a:lnTo>
                  <a:pt x="7112000" y="2895600"/>
                </a:lnTo>
                <a:cubicBezTo>
                  <a:pt x="6731000" y="2040467"/>
                  <a:pt x="6339416" y="1386417"/>
                  <a:pt x="5937250" y="933450"/>
                </a:cubicBezTo>
                <a:cubicBezTo>
                  <a:pt x="5535083" y="480484"/>
                  <a:pt x="5075766" y="254000"/>
                  <a:pt x="4559300" y="2540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5" name="Freeform 1025">
            <a:extLst>
              <a:ext uri="{FF2B5EF4-FFF2-40B4-BE49-F238E27FC236}">
                <a16:creationId xmlns:a16="http://schemas.microsoft.com/office/drawing/2014/main" id="{D860658A-4EE2-8584-5EAA-6E286510E96C}"/>
              </a:ext>
            </a:extLst>
          </p:cNvPr>
          <p:cNvSpPr/>
          <p:nvPr/>
        </p:nvSpPr>
        <p:spPr>
          <a:xfrm>
            <a:off x="3306763" y="1814513"/>
            <a:ext cx="101600" cy="107950"/>
          </a:xfrm>
          <a:custGeom>
            <a:avLst/>
            <a:gdLst/>
            <a:ahLst/>
            <a:cxnLst/>
            <a:rect l="0" t="0" r="0" b="0"/>
            <a:pathLst>
              <a:path w="6438900" h="6299200">
                <a:moveTo>
                  <a:pt x="4000500" y="3670300"/>
                </a:moveTo>
                <a:lnTo>
                  <a:pt x="4000500" y="2590800"/>
                </a:lnTo>
                <a:cubicBezTo>
                  <a:pt x="4000500" y="1769534"/>
                  <a:pt x="3956050" y="1170517"/>
                  <a:pt x="3867150" y="793750"/>
                </a:cubicBezTo>
                <a:cubicBezTo>
                  <a:pt x="3778250" y="416984"/>
                  <a:pt x="3572933" y="228600"/>
                  <a:pt x="3251200" y="228600"/>
                </a:cubicBezTo>
                <a:cubicBezTo>
                  <a:pt x="3064933" y="228600"/>
                  <a:pt x="2914650" y="281517"/>
                  <a:pt x="2800350" y="387350"/>
                </a:cubicBezTo>
                <a:cubicBezTo>
                  <a:pt x="2686050" y="493184"/>
                  <a:pt x="2603500" y="668867"/>
                  <a:pt x="2552700" y="914400"/>
                </a:cubicBezTo>
                <a:cubicBezTo>
                  <a:pt x="2476500" y="1295400"/>
                  <a:pt x="2438400" y="1875367"/>
                  <a:pt x="2438400" y="2654300"/>
                </a:cubicBezTo>
                <a:lnTo>
                  <a:pt x="2438400" y="3644900"/>
                </a:lnTo>
                <a:cubicBezTo>
                  <a:pt x="2438400" y="4567767"/>
                  <a:pt x="2465916" y="5122334"/>
                  <a:pt x="2520950" y="5308600"/>
                </a:cubicBezTo>
                <a:cubicBezTo>
                  <a:pt x="2575983" y="5494867"/>
                  <a:pt x="2633133" y="5647267"/>
                  <a:pt x="2692400" y="5765800"/>
                </a:cubicBezTo>
                <a:cubicBezTo>
                  <a:pt x="2785533" y="5969000"/>
                  <a:pt x="2967566" y="6070600"/>
                  <a:pt x="3238500" y="6070600"/>
                </a:cubicBezTo>
                <a:cubicBezTo>
                  <a:pt x="3568700" y="6070600"/>
                  <a:pt x="3784600" y="5880100"/>
                  <a:pt x="3886200" y="5499100"/>
                </a:cubicBezTo>
                <a:cubicBezTo>
                  <a:pt x="3962400" y="5228167"/>
                  <a:pt x="4000500" y="4618567"/>
                  <a:pt x="4000500" y="3670300"/>
                </a:cubicBezTo>
                <a:close/>
                <a:moveTo>
                  <a:pt x="3213100" y="6299200"/>
                </a:moveTo>
                <a:cubicBezTo>
                  <a:pt x="2154766" y="6299200"/>
                  <a:pt x="1354666" y="6028267"/>
                  <a:pt x="812800" y="5486400"/>
                </a:cubicBezTo>
                <a:cubicBezTo>
                  <a:pt x="270933" y="4944534"/>
                  <a:pt x="0" y="4167717"/>
                  <a:pt x="0" y="3155950"/>
                </a:cubicBezTo>
                <a:cubicBezTo>
                  <a:pt x="0" y="2144184"/>
                  <a:pt x="289983" y="1365250"/>
                  <a:pt x="869950" y="819150"/>
                </a:cubicBezTo>
                <a:cubicBezTo>
                  <a:pt x="1449916" y="273050"/>
                  <a:pt x="2264833" y="0"/>
                  <a:pt x="3314700" y="0"/>
                </a:cubicBezTo>
                <a:cubicBezTo>
                  <a:pt x="4364566" y="0"/>
                  <a:pt x="5147733" y="251884"/>
                  <a:pt x="5664200" y="755650"/>
                </a:cubicBezTo>
                <a:cubicBezTo>
                  <a:pt x="6180666" y="1259417"/>
                  <a:pt x="6438900" y="2027767"/>
                  <a:pt x="6438900" y="3060700"/>
                </a:cubicBezTo>
                <a:cubicBezTo>
                  <a:pt x="6438900" y="5219700"/>
                  <a:pt x="5363633" y="6299200"/>
                  <a:pt x="3213100" y="62992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6" name="Freeform 1026">
            <a:extLst>
              <a:ext uri="{FF2B5EF4-FFF2-40B4-BE49-F238E27FC236}">
                <a16:creationId xmlns:a16="http://schemas.microsoft.com/office/drawing/2014/main" id="{7ECC9AB3-E7F2-E9B6-803A-4B200BF1E5C6}"/>
              </a:ext>
            </a:extLst>
          </p:cNvPr>
          <p:cNvSpPr/>
          <p:nvPr/>
        </p:nvSpPr>
        <p:spPr>
          <a:xfrm>
            <a:off x="3414713" y="1814513"/>
            <a:ext cx="120650" cy="106362"/>
          </a:xfrm>
          <a:custGeom>
            <a:avLst/>
            <a:gdLst/>
            <a:ahLst/>
            <a:cxnLst/>
            <a:rect l="0" t="0" r="0" b="0"/>
            <a:pathLst>
              <a:path w="7632700" h="6172200">
                <a:moveTo>
                  <a:pt x="0" y="127000"/>
                </a:moveTo>
                <a:lnTo>
                  <a:pt x="3060700" y="127000"/>
                </a:lnTo>
                <a:lnTo>
                  <a:pt x="3060700" y="1295400"/>
                </a:lnTo>
                <a:cubicBezTo>
                  <a:pt x="3196166" y="905934"/>
                  <a:pt x="3403600" y="592667"/>
                  <a:pt x="3683000" y="355600"/>
                </a:cubicBezTo>
                <a:cubicBezTo>
                  <a:pt x="3962400" y="118534"/>
                  <a:pt x="4385733" y="0"/>
                  <a:pt x="4953000" y="0"/>
                </a:cubicBezTo>
                <a:cubicBezTo>
                  <a:pt x="6265333" y="0"/>
                  <a:pt x="6921500" y="706967"/>
                  <a:pt x="6921500" y="2120900"/>
                </a:cubicBezTo>
                <a:lnTo>
                  <a:pt x="6921500" y="5943600"/>
                </a:lnTo>
                <a:lnTo>
                  <a:pt x="7632700" y="5943600"/>
                </a:lnTo>
                <a:lnTo>
                  <a:pt x="7632700" y="6172200"/>
                </a:lnTo>
                <a:lnTo>
                  <a:pt x="4038600" y="6172200"/>
                </a:lnTo>
                <a:lnTo>
                  <a:pt x="4038600" y="5943600"/>
                </a:lnTo>
                <a:lnTo>
                  <a:pt x="4559300" y="5943600"/>
                </a:lnTo>
                <a:lnTo>
                  <a:pt x="4559300" y="1816100"/>
                </a:lnTo>
                <a:cubicBezTo>
                  <a:pt x="4559300" y="1308100"/>
                  <a:pt x="4525433" y="980017"/>
                  <a:pt x="4457700" y="831850"/>
                </a:cubicBezTo>
                <a:cubicBezTo>
                  <a:pt x="4389966" y="683684"/>
                  <a:pt x="4267200" y="609600"/>
                  <a:pt x="4089400" y="609600"/>
                </a:cubicBezTo>
                <a:cubicBezTo>
                  <a:pt x="3818466" y="609600"/>
                  <a:pt x="3579283" y="787400"/>
                  <a:pt x="3371850" y="1143000"/>
                </a:cubicBezTo>
                <a:cubicBezTo>
                  <a:pt x="3164416" y="1498600"/>
                  <a:pt x="3060700" y="1930400"/>
                  <a:pt x="3060700" y="2438400"/>
                </a:cubicBezTo>
                <a:lnTo>
                  <a:pt x="3060700" y="5943600"/>
                </a:lnTo>
                <a:lnTo>
                  <a:pt x="3606800" y="5943600"/>
                </a:lnTo>
                <a:lnTo>
                  <a:pt x="3606800" y="6172200"/>
                </a:lnTo>
                <a:lnTo>
                  <a:pt x="0" y="6172200"/>
                </a:lnTo>
                <a:lnTo>
                  <a:pt x="0" y="5943600"/>
                </a:lnTo>
                <a:lnTo>
                  <a:pt x="698500" y="5943600"/>
                </a:lnTo>
                <a:lnTo>
                  <a:pt x="698500" y="355600"/>
                </a:lnTo>
                <a:lnTo>
                  <a:pt x="0" y="355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7" name="Freeform 1027">
            <a:extLst>
              <a:ext uri="{FF2B5EF4-FFF2-40B4-BE49-F238E27FC236}">
                <a16:creationId xmlns:a16="http://schemas.microsoft.com/office/drawing/2014/main" id="{5A8200D3-DBD7-E883-E301-6E04F64F0955}"/>
              </a:ext>
            </a:extLst>
          </p:cNvPr>
          <p:cNvSpPr/>
          <p:nvPr/>
        </p:nvSpPr>
        <p:spPr>
          <a:xfrm>
            <a:off x="3536950" y="1778000"/>
            <a:ext cx="77788" cy="144463"/>
          </a:xfrm>
          <a:custGeom>
            <a:avLst/>
            <a:gdLst/>
            <a:ahLst/>
            <a:cxnLst/>
            <a:rect l="0" t="0" r="0" b="0"/>
            <a:pathLst>
              <a:path w="4940300" h="8394700">
                <a:moveTo>
                  <a:pt x="698500" y="6451600"/>
                </a:moveTo>
                <a:lnTo>
                  <a:pt x="698500" y="2451100"/>
                </a:lnTo>
                <a:lnTo>
                  <a:pt x="0" y="2451100"/>
                </a:lnTo>
                <a:lnTo>
                  <a:pt x="0" y="2222500"/>
                </a:lnTo>
                <a:lnTo>
                  <a:pt x="698500" y="2222500"/>
                </a:lnTo>
                <a:lnTo>
                  <a:pt x="698500" y="584200"/>
                </a:lnTo>
                <a:lnTo>
                  <a:pt x="3060700" y="0"/>
                </a:lnTo>
                <a:lnTo>
                  <a:pt x="3060700" y="2222500"/>
                </a:lnTo>
                <a:lnTo>
                  <a:pt x="4711700" y="2222500"/>
                </a:lnTo>
                <a:lnTo>
                  <a:pt x="4711700" y="2451100"/>
                </a:lnTo>
                <a:lnTo>
                  <a:pt x="3060700" y="2451100"/>
                </a:lnTo>
                <a:lnTo>
                  <a:pt x="3060700" y="6731000"/>
                </a:lnTo>
                <a:cubicBezTo>
                  <a:pt x="3060700" y="7128934"/>
                  <a:pt x="3100916" y="7421034"/>
                  <a:pt x="3181350" y="7607300"/>
                </a:cubicBezTo>
                <a:cubicBezTo>
                  <a:pt x="3261783" y="7793567"/>
                  <a:pt x="3429000" y="7886700"/>
                  <a:pt x="3683000" y="7886700"/>
                </a:cubicBezTo>
                <a:cubicBezTo>
                  <a:pt x="3937000" y="7886700"/>
                  <a:pt x="4159250" y="7759700"/>
                  <a:pt x="4349750" y="7505700"/>
                </a:cubicBezTo>
                <a:cubicBezTo>
                  <a:pt x="4540250" y="7251700"/>
                  <a:pt x="4665133" y="6904567"/>
                  <a:pt x="4724400" y="6464300"/>
                </a:cubicBezTo>
                <a:lnTo>
                  <a:pt x="4940300" y="6489700"/>
                </a:lnTo>
                <a:cubicBezTo>
                  <a:pt x="4872566" y="7073900"/>
                  <a:pt x="4686300" y="7537450"/>
                  <a:pt x="4381500" y="7880350"/>
                </a:cubicBezTo>
                <a:cubicBezTo>
                  <a:pt x="4076700" y="8223250"/>
                  <a:pt x="3572933" y="8394700"/>
                  <a:pt x="2870200" y="8394700"/>
                </a:cubicBezTo>
                <a:cubicBezTo>
                  <a:pt x="2167466" y="8394700"/>
                  <a:pt x="1629833" y="8255000"/>
                  <a:pt x="1257300" y="7975600"/>
                </a:cubicBezTo>
                <a:cubicBezTo>
                  <a:pt x="884766" y="7696200"/>
                  <a:pt x="698500" y="7188200"/>
                  <a:pt x="698500" y="6451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8" name="Freeform 1028">
            <a:extLst>
              <a:ext uri="{FF2B5EF4-FFF2-40B4-BE49-F238E27FC236}">
                <a16:creationId xmlns:a16="http://schemas.microsoft.com/office/drawing/2014/main" id="{F2094DAC-C995-027F-67F4-FEB0F9ACFDA4}"/>
              </a:ext>
            </a:extLst>
          </p:cNvPr>
          <p:cNvSpPr/>
          <p:nvPr/>
        </p:nvSpPr>
        <p:spPr>
          <a:xfrm>
            <a:off x="3616325" y="1814513"/>
            <a:ext cx="96838" cy="106362"/>
          </a:xfrm>
          <a:custGeom>
            <a:avLst/>
            <a:gdLst/>
            <a:ahLst/>
            <a:cxnLst/>
            <a:rect l="0" t="0" r="0" b="0"/>
            <a:pathLst>
              <a:path w="6108700" h="6172200">
                <a:moveTo>
                  <a:pt x="4241800" y="482600"/>
                </a:moveTo>
                <a:cubicBezTo>
                  <a:pt x="3928533" y="482600"/>
                  <a:pt x="3653366" y="685800"/>
                  <a:pt x="3416300" y="1092200"/>
                </a:cubicBezTo>
                <a:cubicBezTo>
                  <a:pt x="3179233" y="1498600"/>
                  <a:pt x="3060700" y="1981200"/>
                  <a:pt x="3060700" y="2540000"/>
                </a:cubicBezTo>
                <a:lnTo>
                  <a:pt x="3060700" y="5943600"/>
                </a:lnTo>
                <a:lnTo>
                  <a:pt x="3962400" y="5943600"/>
                </a:lnTo>
                <a:lnTo>
                  <a:pt x="3962400" y="6172200"/>
                </a:lnTo>
                <a:lnTo>
                  <a:pt x="0" y="6172200"/>
                </a:lnTo>
                <a:lnTo>
                  <a:pt x="0" y="5943600"/>
                </a:lnTo>
                <a:lnTo>
                  <a:pt x="698500" y="5943600"/>
                </a:lnTo>
                <a:lnTo>
                  <a:pt x="698500" y="355600"/>
                </a:lnTo>
                <a:lnTo>
                  <a:pt x="0" y="355600"/>
                </a:lnTo>
                <a:lnTo>
                  <a:pt x="0" y="127000"/>
                </a:lnTo>
                <a:lnTo>
                  <a:pt x="3060700" y="127000"/>
                </a:lnTo>
                <a:lnTo>
                  <a:pt x="3060700" y="1346200"/>
                </a:lnTo>
                <a:cubicBezTo>
                  <a:pt x="3170766" y="914400"/>
                  <a:pt x="3382433" y="582084"/>
                  <a:pt x="3695700" y="349250"/>
                </a:cubicBezTo>
                <a:cubicBezTo>
                  <a:pt x="4008966" y="116417"/>
                  <a:pt x="4364566" y="0"/>
                  <a:pt x="4762500" y="0"/>
                </a:cubicBezTo>
                <a:cubicBezTo>
                  <a:pt x="5160433" y="0"/>
                  <a:pt x="5484283" y="112184"/>
                  <a:pt x="5734050" y="336550"/>
                </a:cubicBezTo>
                <a:cubicBezTo>
                  <a:pt x="5983816" y="560917"/>
                  <a:pt x="6108700" y="878417"/>
                  <a:pt x="6108700" y="1289050"/>
                </a:cubicBezTo>
                <a:cubicBezTo>
                  <a:pt x="6108700" y="1699684"/>
                  <a:pt x="6015566" y="2015067"/>
                  <a:pt x="5829300" y="2235200"/>
                </a:cubicBezTo>
                <a:cubicBezTo>
                  <a:pt x="5643033" y="2455334"/>
                  <a:pt x="5357283" y="2565400"/>
                  <a:pt x="4972050" y="2565400"/>
                </a:cubicBezTo>
                <a:cubicBezTo>
                  <a:pt x="4586816" y="2565400"/>
                  <a:pt x="4303183" y="2438400"/>
                  <a:pt x="4121150" y="2184400"/>
                </a:cubicBezTo>
                <a:cubicBezTo>
                  <a:pt x="3939116" y="1930400"/>
                  <a:pt x="3915833" y="1579034"/>
                  <a:pt x="4051300" y="1130300"/>
                </a:cubicBezTo>
                <a:lnTo>
                  <a:pt x="4508500" y="1130300"/>
                </a:lnTo>
                <a:cubicBezTo>
                  <a:pt x="4720166" y="698500"/>
                  <a:pt x="4631266" y="482600"/>
                  <a:pt x="4241800" y="482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29" name="Freeform 1029">
            <a:extLst>
              <a:ext uri="{FF2B5EF4-FFF2-40B4-BE49-F238E27FC236}">
                <a16:creationId xmlns:a16="http://schemas.microsoft.com/office/drawing/2014/main" id="{EC9B76E8-9B32-45FF-0E89-D4E3E8C42123}"/>
              </a:ext>
            </a:extLst>
          </p:cNvPr>
          <p:cNvSpPr/>
          <p:nvPr/>
        </p:nvSpPr>
        <p:spPr>
          <a:xfrm>
            <a:off x="3717925" y="1814513"/>
            <a:ext cx="106363" cy="107950"/>
          </a:xfrm>
          <a:custGeom>
            <a:avLst/>
            <a:gdLst/>
            <a:ahLst/>
            <a:cxnLst/>
            <a:rect l="0" t="0" r="0" b="0"/>
            <a:pathLst>
              <a:path w="6718300" h="6299200">
                <a:moveTo>
                  <a:pt x="2921000" y="3187700"/>
                </a:moveTo>
                <a:lnTo>
                  <a:pt x="3289300" y="3187700"/>
                </a:lnTo>
                <a:lnTo>
                  <a:pt x="3289300" y="2209800"/>
                </a:lnTo>
                <a:cubicBezTo>
                  <a:pt x="3289300" y="1405467"/>
                  <a:pt x="3244850" y="865717"/>
                  <a:pt x="3155950" y="590550"/>
                </a:cubicBezTo>
                <a:cubicBezTo>
                  <a:pt x="3067050" y="315384"/>
                  <a:pt x="2895600" y="177800"/>
                  <a:pt x="2641600" y="177800"/>
                </a:cubicBezTo>
                <a:cubicBezTo>
                  <a:pt x="2489200" y="177800"/>
                  <a:pt x="2351616" y="218017"/>
                  <a:pt x="2228850" y="298450"/>
                </a:cubicBezTo>
                <a:cubicBezTo>
                  <a:pt x="2106083" y="378884"/>
                  <a:pt x="2044700" y="488950"/>
                  <a:pt x="2044700" y="628650"/>
                </a:cubicBezTo>
                <a:cubicBezTo>
                  <a:pt x="2044700" y="768350"/>
                  <a:pt x="2070100" y="910167"/>
                  <a:pt x="2120900" y="1054100"/>
                </a:cubicBezTo>
                <a:lnTo>
                  <a:pt x="2438400" y="1054100"/>
                </a:lnTo>
                <a:cubicBezTo>
                  <a:pt x="2506133" y="1231900"/>
                  <a:pt x="2540000" y="1445684"/>
                  <a:pt x="2540000" y="1695450"/>
                </a:cubicBezTo>
                <a:cubicBezTo>
                  <a:pt x="2540000" y="1945217"/>
                  <a:pt x="2434166" y="2161117"/>
                  <a:pt x="2222500" y="2343150"/>
                </a:cubicBezTo>
                <a:cubicBezTo>
                  <a:pt x="2010833" y="2525184"/>
                  <a:pt x="1744133" y="2616200"/>
                  <a:pt x="1422400" y="2616200"/>
                </a:cubicBezTo>
                <a:cubicBezTo>
                  <a:pt x="694266" y="2616200"/>
                  <a:pt x="330200" y="2264834"/>
                  <a:pt x="330200" y="1562100"/>
                </a:cubicBezTo>
                <a:cubicBezTo>
                  <a:pt x="330200" y="520700"/>
                  <a:pt x="1214966" y="0"/>
                  <a:pt x="2984500" y="0"/>
                </a:cubicBezTo>
                <a:cubicBezTo>
                  <a:pt x="3992033" y="0"/>
                  <a:pt x="4688416" y="171450"/>
                  <a:pt x="5073650" y="514350"/>
                </a:cubicBezTo>
                <a:cubicBezTo>
                  <a:pt x="5458883" y="857250"/>
                  <a:pt x="5651500" y="1485900"/>
                  <a:pt x="5651500" y="2400300"/>
                </a:cubicBezTo>
                <a:lnTo>
                  <a:pt x="5651500" y="4978400"/>
                </a:lnTo>
                <a:cubicBezTo>
                  <a:pt x="5651500" y="5418667"/>
                  <a:pt x="5774266" y="5638800"/>
                  <a:pt x="6019800" y="5638800"/>
                </a:cubicBezTo>
                <a:cubicBezTo>
                  <a:pt x="6307666" y="5638800"/>
                  <a:pt x="6477000" y="5207000"/>
                  <a:pt x="6527800" y="4343400"/>
                </a:cubicBezTo>
                <a:lnTo>
                  <a:pt x="6718300" y="4343400"/>
                </a:lnTo>
                <a:cubicBezTo>
                  <a:pt x="6684433" y="5088467"/>
                  <a:pt x="6544733" y="5600700"/>
                  <a:pt x="6299200" y="5880100"/>
                </a:cubicBezTo>
                <a:cubicBezTo>
                  <a:pt x="6053666" y="6159500"/>
                  <a:pt x="5651500" y="6299200"/>
                  <a:pt x="5092700" y="6299200"/>
                </a:cubicBezTo>
                <a:cubicBezTo>
                  <a:pt x="4076700" y="6299200"/>
                  <a:pt x="3492500" y="5985934"/>
                  <a:pt x="3340100" y="5359400"/>
                </a:cubicBezTo>
                <a:cubicBezTo>
                  <a:pt x="3230033" y="5681134"/>
                  <a:pt x="3064933" y="5918200"/>
                  <a:pt x="2844800" y="6070600"/>
                </a:cubicBezTo>
                <a:cubicBezTo>
                  <a:pt x="2624666" y="6223000"/>
                  <a:pt x="2302933" y="6299200"/>
                  <a:pt x="1879600" y="6299200"/>
                </a:cubicBezTo>
                <a:cubicBezTo>
                  <a:pt x="626533" y="6299200"/>
                  <a:pt x="0" y="5786967"/>
                  <a:pt x="0" y="4762500"/>
                </a:cubicBezTo>
                <a:cubicBezTo>
                  <a:pt x="0" y="4161367"/>
                  <a:pt x="239183" y="3748617"/>
                  <a:pt x="717550" y="3524250"/>
                </a:cubicBezTo>
                <a:cubicBezTo>
                  <a:pt x="1195916" y="3299884"/>
                  <a:pt x="1930400" y="3187700"/>
                  <a:pt x="2921000" y="3187700"/>
                </a:cubicBezTo>
                <a:close/>
                <a:moveTo>
                  <a:pt x="2413000" y="4749800"/>
                </a:moveTo>
                <a:cubicBezTo>
                  <a:pt x="2413000" y="5190067"/>
                  <a:pt x="2436283" y="5473700"/>
                  <a:pt x="2482850" y="5600700"/>
                </a:cubicBezTo>
                <a:cubicBezTo>
                  <a:pt x="2529416" y="5727700"/>
                  <a:pt x="2618316" y="5791200"/>
                  <a:pt x="2749550" y="5791200"/>
                </a:cubicBezTo>
                <a:cubicBezTo>
                  <a:pt x="2880783" y="5791200"/>
                  <a:pt x="3003550" y="5683250"/>
                  <a:pt x="3117850" y="5467350"/>
                </a:cubicBezTo>
                <a:cubicBezTo>
                  <a:pt x="3232150" y="5251450"/>
                  <a:pt x="3289300" y="4953000"/>
                  <a:pt x="3289300" y="4572000"/>
                </a:cubicBezTo>
                <a:lnTo>
                  <a:pt x="3289300" y="3390900"/>
                </a:lnTo>
                <a:lnTo>
                  <a:pt x="3200400" y="3390900"/>
                </a:lnTo>
                <a:cubicBezTo>
                  <a:pt x="2675466" y="3390900"/>
                  <a:pt x="2413000" y="3776134"/>
                  <a:pt x="2413000" y="4546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0" name="Freeform 1030">
            <a:extLst>
              <a:ext uri="{FF2B5EF4-FFF2-40B4-BE49-F238E27FC236}">
                <a16:creationId xmlns:a16="http://schemas.microsoft.com/office/drawing/2014/main" id="{B9704623-873F-903B-C53B-8AD3401547FB}"/>
              </a:ext>
            </a:extLst>
          </p:cNvPr>
          <p:cNvSpPr/>
          <p:nvPr/>
        </p:nvSpPr>
        <p:spPr>
          <a:xfrm>
            <a:off x="3827463" y="1814513"/>
            <a:ext cx="90487" cy="107950"/>
          </a:xfrm>
          <a:custGeom>
            <a:avLst/>
            <a:gdLst/>
            <a:ahLst/>
            <a:cxnLst/>
            <a:rect l="0" t="0" r="0" b="0"/>
            <a:pathLst>
              <a:path w="5753100" h="6299200">
                <a:moveTo>
                  <a:pt x="3492500" y="228600"/>
                </a:moveTo>
                <a:cubicBezTo>
                  <a:pt x="3119966" y="228600"/>
                  <a:pt x="2853266" y="431800"/>
                  <a:pt x="2692400" y="838200"/>
                </a:cubicBezTo>
                <a:cubicBezTo>
                  <a:pt x="2531533" y="1244600"/>
                  <a:pt x="2451100" y="1917700"/>
                  <a:pt x="2451100" y="2857500"/>
                </a:cubicBezTo>
                <a:lnTo>
                  <a:pt x="2451100" y="3517900"/>
                </a:lnTo>
                <a:cubicBezTo>
                  <a:pt x="2451100" y="4356100"/>
                  <a:pt x="2544233" y="4957234"/>
                  <a:pt x="2730500" y="5321300"/>
                </a:cubicBezTo>
                <a:cubicBezTo>
                  <a:pt x="2916766" y="5685367"/>
                  <a:pt x="3259666" y="5867400"/>
                  <a:pt x="3759200" y="5867400"/>
                </a:cubicBezTo>
                <a:cubicBezTo>
                  <a:pt x="4258733" y="5867400"/>
                  <a:pt x="4656666" y="5698067"/>
                  <a:pt x="4953000" y="5359400"/>
                </a:cubicBezTo>
                <a:cubicBezTo>
                  <a:pt x="5249333" y="5020734"/>
                  <a:pt x="5439833" y="4635500"/>
                  <a:pt x="5524500" y="4203700"/>
                </a:cubicBezTo>
                <a:lnTo>
                  <a:pt x="5753100" y="4229100"/>
                </a:lnTo>
                <a:cubicBezTo>
                  <a:pt x="5592233" y="4957234"/>
                  <a:pt x="5295900" y="5482167"/>
                  <a:pt x="4864100" y="5803900"/>
                </a:cubicBezTo>
                <a:cubicBezTo>
                  <a:pt x="4423833" y="6134100"/>
                  <a:pt x="3818466" y="6299200"/>
                  <a:pt x="3048000" y="6299200"/>
                </a:cubicBezTo>
                <a:cubicBezTo>
                  <a:pt x="2065866" y="6299200"/>
                  <a:pt x="1312333" y="6034617"/>
                  <a:pt x="787400" y="5505450"/>
                </a:cubicBezTo>
                <a:cubicBezTo>
                  <a:pt x="262466" y="4976284"/>
                  <a:pt x="0" y="4201584"/>
                  <a:pt x="0" y="3181350"/>
                </a:cubicBezTo>
                <a:cubicBezTo>
                  <a:pt x="0" y="2161117"/>
                  <a:pt x="298450" y="1375834"/>
                  <a:pt x="895350" y="825500"/>
                </a:cubicBezTo>
                <a:cubicBezTo>
                  <a:pt x="1492250" y="275167"/>
                  <a:pt x="2324100" y="0"/>
                  <a:pt x="3390900" y="0"/>
                </a:cubicBezTo>
                <a:cubicBezTo>
                  <a:pt x="4144433" y="0"/>
                  <a:pt x="4720166" y="146050"/>
                  <a:pt x="5118100" y="438150"/>
                </a:cubicBezTo>
                <a:cubicBezTo>
                  <a:pt x="5516033" y="730250"/>
                  <a:pt x="5715000" y="1096434"/>
                  <a:pt x="5715000" y="1536700"/>
                </a:cubicBezTo>
                <a:cubicBezTo>
                  <a:pt x="5715000" y="1976967"/>
                  <a:pt x="5619750" y="2298700"/>
                  <a:pt x="5429250" y="2501900"/>
                </a:cubicBezTo>
                <a:cubicBezTo>
                  <a:pt x="5238750" y="2705100"/>
                  <a:pt x="4976283" y="2806700"/>
                  <a:pt x="4641850" y="2806700"/>
                </a:cubicBezTo>
                <a:cubicBezTo>
                  <a:pt x="4307416" y="2806700"/>
                  <a:pt x="4038600" y="2717800"/>
                  <a:pt x="3835400" y="2540000"/>
                </a:cubicBezTo>
                <a:cubicBezTo>
                  <a:pt x="3632200" y="2362200"/>
                  <a:pt x="3530600" y="2099734"/>
                  <a:pt x="3530600" y="1752600"/>
                </a:cubicBezTo>
                <a:cubicBezTo>
                  <a:pt x="3530600" y="1600200"/>
                  <a:pt x="3551766" y="1447800"/>
                  <a:pt x="3594100" y="1295400"/>
                </a:cubicBezTo>
                <a:lnTo>
                  <a:pt x="4013200" y="1295400"/>
                </a:lnTo>
                <a:cubicBezTo>
                  <a:pt x="4072466" y="1126067"/>
                  <a:pt x="4102100" y="973667"/>
                  <a:pt x="4102100" y="838200"/>
                </a:cubicBezTo>
                <a:cubicBezTo>
                  <a:pt x="4102100" y="431800"/>
                  <a:pt x="3898900" y="228600"/>
                  <a:pt x="3492500" y="228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1" name="Freeform 1031">
            <a:extLst>
              <a:ext uri="{FF2B5EF4-FFF2-40B4-BE49-F238E27FC236}">
                <a16:creationId xmlns:a16="http://schemas.microsoft.com/office/drawing/2014/main" id="{C4EC8C7B-A98E-F93A-295B-BF5641F0CE38}"/>
              </a:ext>
            </a:extLst>
          </p:cNvPr>
          <p:cNvSpPr/>
          <p:nvPr/>
        </p:nvSpPr>
        <p:spPr>
          <a:xfrm>
            <a:off x="3921125" y="1778000"/>
            <a:ext cx="79375" cy="144463"/>
          </a:xfrm>
          <a:custGeom>
            <a:avLst/>
            <a:gdLst/>
            <a:ahLst/>
            <a:cxnLst/>
            <a:rect l="0" t="0" r="0" b="0"/>
            <a:pathLst>
              <a:path w="4940300" h="8394700">
                <a:moveTo>
                  <a:pt x="698500" y="6451600"/>
                </a:moveTo>
                <a:lnTo>
                  <a:pt x="698500" y="2451100"/>
                </a:lnTo>
                <a:lnTo>
                  <a:pt x="0" y="2451100"/>
                </a:lnTo>
                <a:lnTo>
                  <a:pt x="0" y="2222500"/>
                </a:lnTo>
                <a:lnTo>
                  <a:pt x="698500" y="2222500"/>
                </a:lnTo>
                <a:lnTo>
                  <a:pt x="698500" y="584200"/>
                </a:lnTo>
                <a:lnTo>
                  <a:pt x="3060700" y="0"/>
                </a:lnTo>
                <a:lnTo>
                  <a:pt x="3060700" y="2222500"/>
                </a:lnTo>
                <a:lnTo>
                  <a:pt x="4711700" y="2222500"/>
                </a:lnTo>
                <a:lnTo>
                  <a:pt x="4711700" y="2451100"/>
                </a:lnTo>
                <a:lnTo>
                  <a:pt x="3060700" y="2451100"/>
                </a:lnTo>
                <a:lnTo>
                  <a:pt x="3060700" y="6731000"/>
                </a:lnTo>
                <a:cubicBezTo>
                  <a:pt x="3060700" y="7128934"/>
                  <a:pt x="3100916" y="7421034"/>
                  <a:pt x="3181350" y="7607300"/>
                </a:cubicBezTo>
                <a:cubicBezTo>
                  <a:pt x="3261783" y="7793567"/>
                  <a:pt x="3429000" y="7886700"/>
                  <a:pt x="3683000" y="7886700"/>
                </a:cubicBezTo>
                <a:cubicBezTo>
                  <a:pt x="3937000" y="7886700"/>
                  <a:pt x="4159250" y="7759700"/>
                  <a:pt x="4349750" y="7505700"/>
                </a:cubicBezTo>
                <a:cubicBezTo>
                  <a:pt x="4540250" y="7251700"/>
                  <a:pt x="4665133" y="6904567"/>
                  <a:pt x="4724400" y="6464300"/>
                </a:cubicBezTo>
                <a:lnTo>
                  <a:pt x="4940300" y="6489700"/>
                </a:lnTo>
                <a:cubicBezTo>
                  <a:pt x="4872566" y="7073900"/>
                  <a:pt x="4686300" y="7537450"/>
                  <a:pt x="4381500" y="7880350"/>
                </a:cubicBezTo>
                <a:cubicBezTo>
                  <a:pt x="4076700" y="8223250"/>
                  <a:pt x="3572933" y="8394700"/>
                  <a:pt x="2870200" y="8394700"/>
                </a:cubicBezTo>
                <a:cubicBezTo>
                  <a:pt x="2167466" y="8394700"/>
                  <a:pt x="1629833" y="8255000"/>
                  <a:pt x="1257300" y="7975600"/>
                </a:cubicBezTo>
                <a:cubicBezTo>
                  <a:pt x="884766" y="7696200"/>
                  <a:pt x="698500" y="7188200"/>
                  <a:pt x="698500" y="6451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2" name="Freeform 1032">
            <a:extLst>
              <a:ext uri="{FF2B5EF4-FFF2-40B4-BE49-F238E27FC236}">
                <a16:creationId xmlns:a16="http://schemas.microsoft.com/office/drawing/2014/main" id="{94A2AEBF-8F68-3B8B-CD87-66BD7EE7E5D2}"/>
              </a:ext>
            </a:extLst>
          </p:cNvPr>
          <p:cNvSpPr/>
          <p:nvPr/>
        </p:nvSpPr>
        <p:spPr>
          <a:xfrm>
            <a:off x="4043363" y="1765300"/>
            <a:ext cx="117475" cy="157163"/>
          </a:xfrm>
          <a:custGeom>
            <a:avLst/>
            <a:gdLst/>
            <a:ahLst/>
            <a:cxnLst/>
            <a:rect l="0" t="0" r="0" b="0"/>
            <a:pathLst>
              <a:path w="7442200" h="9156700">
                <a:moveTo>
                  <a:pt x="4559300" y="254000"/>
                </a:moveTo>
                <a:cubicBezTo>
                  <a:pt x="3246966" y="254000"/>
                  <a:pt x="2590800" y="1519767"/>
                  <a:pt x="2590800" y="4051300"/>
                </a:cubicBezTo>
                <a:lnTo>
                  <a:pt x="2590800" y="5054600"/>
                </a:lnTo>
                <a:cubicBezTo>
                  <a:pt x="2590800" y="6256867"/>
                  <a:pt x="2764366" y="7198784"/>
                  <a:pt x="3111500" y="7880350"/>
                </a:cubicBezTo>
                <a:cubicBezTo>
                  <a:pt x="3458633" y="8561917"/>
                  <a:pt x="3970866" y="8902700"/>
                  <a:pt x="4648200" y="8902700"/>
                </a:cubicBezTo>
                <a:cubicBezTo>
                  <a:pt x="5579533" y="8902700"/>
                  <a:pt x="6434666" y="7996767"/>
                  <a:pt x="7213600" y="6184900"/>
                </a:cubicBezTo>
                <a:lnTo>
                  <a:pt x="7442200" y="6184900"/>
                </a:lnTo>
                <a:lnTo>
                  <a:pt x="7353300" y="9017000"/>
                </a:lnTo>
                <a:lnTo>
                  <a:pt x="7213600" y="9017000"/>
                </a:lnTo>
                <a:cubicBezTo>
                  <a:pt x="7162800" y="8923867"/>
                  <a:pt x="7116233" y="8858250"/>
                  <a:pt x="7073900" y="8820150"/>
                </a:cubicBezTo>
                <a:cubicBezTo>
                  <a:pt x="7031566" y="8782050"/>
                  <a:pt x="6970183" y="8763000"/>
                  <a:pt x="6889750" y="8763000"/>
                </a:cubicBezTo>
                <a:cubicBezTo>
                  <a:pt x="6809316" y="8763000"/>
                  <a:pt x="6502400" y="8828617"/>
                  <a:pt x="5969000" y="8959850"/>
                </a:cubicBezTo>
                <a:cubicBezTo>
                  <a:pt x="5435600" y="9091083"/>
                  <a:pt x="4893733" y="9156700"/>
                  <a:pt x="4343400" y="9156700"/>
                </a:cubicBezTo>
                <a:cubicBezTo>
                  <a:pt x="2963333" y="9156700"/>
                  <a:pt x="1894416" y="8784167"/>
                  <a:pt x="1136650" y="8039100"/>
                </a:cubicBezTo>
                <a:cubicBezTo>
                  <a:pt x="378883" y="7294034"/>
                  <a:pt x="0" y="6174317"/>
                  <a:pt x="0" y="4679950"/>
                </a:cubicBezTo>
                <a:cubicBezTo>
                  <a:pt x="0" y="3185584"/>
                  <a:pt x="395816" y="2032000"/>
                  <a:pt x="1187450" y="1219200"/>
                </a:cubicBezTo>
                <a:cubicBezTo>
                  <a:pt x="1979083" y="406400"/>
                  <a:pt x="3043766" y="0"/>
                  <a:pt x="4381500" y="0"/>
                </a:cubicBezTo>
                <a:cubicBezTo>
                  <a:pt x="4897966" y="0"/>
                  <a:pt x="5403850" y="65617"/>
                  <a:pt x="5899150" y="196850"/>
                </a:cubicBezTo>
                <a:cubicBezTo>
                  <a:pt x="6394450" y="328084"/>
                  <a:pt x="6684433" y="393700"/>
                  <a:pt x="6769100" y="393700"/>
                </a:cubicBezTo>
                <a:cubicBezTo>
                  <a:pt x="6853766" y="393700"/>
                  <a:pt x="6917266" y="374650"/>
                  <a:pt x="6959600" y="336550"/>
                </a:cubicBezTo>
                <a:cubicBezTo>
                  <a:pt x="7001933" y="298450"/>
                  <a:pt x="7048500" y="232834"/>
                  <a:pt x="7099300" y="139700"/>
                </a:cubicBezTo>
                <a:lnTo>
                  <a:pt x="7239000" y="139700"/>
                </a:lnTo>
                <a:lnTo>
                  <a:pt x="7340600" y="2895600"/>
                </a:lnTo>
                <a:lnTo>
                  <a:pt x="7112000" y="2895600"/>
                </a:lnTo>
                <a:cubicBezTo>
                  <a:pt x="6731000" y="2040467"/>
                  <a:pt x="6339416" y="1386417"/>
                  <a:pt x="5937250" y="933450"/>
                </a:cubicBezTo>
                <a:cubicBezTo>
                  <a:pt x="5535083" y="480484"/>
                  <a:pt x="5075766" y="254000"/>
                  <a:pt x="4559300" y="2540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3" name="Freeform 1033">
            <a:extLst>
              <a:ext uri="{FF2B5EF4-FFF2-40B4-BE49-F238E27FC236}">
                <a16:creationId xmlns:a16="http://schemas.microsoft.com/office/drawing/2014/main" id="{20DAC398-DFF2-07AA-0628-0E9B341C363E}"/>
              </a:ext>
            </a:extLst>
          </p:cNvPr>
          <p:cNvSpPr/>
          <p:nvPr/>
        </p:nvSpPr>
        <p:spPr>
          <a:xfrm>
            <a:off x="4175125" y="1757363"/>
            <a:ext cx="60325" cy="163512"/>
          </a:xfrm>
          <a:custGeom>
            <a:avLst/>
            <a:gdLst/>
            <a:ahLst/>
            <a:cxnLst/>
            <a:rect l="0" t="0" r="0" b="0"/>
            <a:pathLst>
              <a:path w="3822700" h="9525000">
                <a:moveTo>
                  <a:pt x="0" y="0"/>
                </a:moveTo>
                <a:lnTo>
                  <a:pt x="3111500" y="0"/>
                </a:lnTo>
                <a:lnTo>
                  <a:pt x="3111500" y="9296400"/>
                </a:lnTo>
                <a:lnTo>
                  <a:pt x="3822700" y="9296400"/>
                </a:lnTo>
                <a:lnTo>
                  <a:pt x="3822700" y="9525000"/>
                </a:lnTo>
                <a:lnTo>
                  <a:pt x="50800" y="9525000"/>
                </a:lnTo>
                <a:lnTo>
                  <a:pt x="50800" y="9296400"/>
                </a:lnTo>
                <a:lnTo>
                  <a:pt x="749300" y="9296400"/>
                </a:lnTo>
                <a:lnTo>
                  <a:pt x="749300" y="228600"/>
                </a:lnTo>
                <a:lnTo>
                  <a:pt x="0" y="228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4" name="Freeform 1034">
            <a:extLst>
              <a:ext uri="{FF2B5EF4-FFF2-40B4-BE49-F238E27FC236}">
                <a16:creationId xmlns:a16="http://schemas.microsoft.com/office/drawing/2014/main" id="{52A8D7D1-372E-5321-0F20-3A5B26B555E6}"/>
              </a:ext>
            </a:extLst>
          </p:cNvPr>
          <p:cNvSpPr/>
          <p:nvPr/>
        </p:nvSpPr>
        <p:spPr>
          <a:xfrm>
            <a:off x="4240213" y="1814513"/>
            <a:ext cx="96837" cy="107950"/>
          </a:xfrm>
          <a:custGeom>
            <a:avLst/>
            <a:gdLst/>
            <a:ahLst/>
            <a:cxnLst/>
            <a:rect l="0" t="0" r="0" b="0"/>
            <a:pathLst>
              <a:path w="6108700" h="6299200">
                <a:moveTo>
                  <a:pt x="3276600" y="6299200"/>
                </a:moveTo>
                <a:cubicBezTo>
                  <a:pt x="2184400" y="6299200"/>
                  <a:pt x="1365250" y="6017684"/>
                  <a:pt x="819150" y="5454650"/>
                </a:cubicBezTo>
                <a:cubicBezTo>
                  <a:pt x="273050" y="4891617"/>
                  <a:pt x="0" y="4108450"/>
                  <a:pt x="0" y="3105150"/>
                </a:cubicBezTo>
                <a:cubicBezTo>
                  <a:pt x="0" y="2101850"/>
                  <a:pt x="306916" y="1333500"/>
                  <a:pt x="920750" y="800100"/>
                </a:cubicBezTo>
                <a:cubicBezTo>
                  <a:pt x="1534583" y="266700"/>
                  <a:pt x="2315633" y="0"/>
                  <a:pt x="3263900" y="0"/>
                </a:cubicBezTo>
                <a:cubicBezTo>
                  <a:pt x="5185833" y="0"/>
                  <a:pt x="6108700" y="965200"/>
                  <a:pt x="6032500" y="2895600"/>
                </a:cubicBezTo>
                <a:lnTo>
                  <a:pt x="2451100" y="2895600"/>
                </a:lnTo>
                <a:lnTo>
                  <a:pt x="2451100" y="3390900"/>
                </a:lnTo>
                <a:cubicBezTo>
                  <a:pt x="2451100" y="4220634"/>
                  <a:pt x="2556933" y="4847167"/>
                  <a:pt x="2768600" y="5270500"/>
                </a:cubicBezTo>
                <a:cubicBezTo>
                  <a:pt x="2980266" y="5693834"/>
                  <a:pt x="3348566" y="5905500"/>
                  <a:pt x="3873500" y="5905500"/>
                </a:cubicBezTo>
                <a:cubicBezTo>
                  <a:pt x="4855633" y="5905500"/>
                  <a:pt x="5499100" y="5380567"/>
                  <a:pt x="5803900" y="4330700"/>
                </a:cubicBezTo>
                <a:lnTo>
                  <a:pt x="6032500" y="4368800"/>
                </a:lnTo>
                <a:cubicBezTo>
                  <a:pt x="5871633" y="4978400"/>
                  <a:pt x="5581650" y="5452534"/>
                  <a:pt x="5162550" y="5791200"/>
                </a:cubicBezTo>
                <a:cubicBezTo>
                  <a:pt x="4743450" y="6129867"/>
                  <a:pt x="4114800" y="6299200"/>
                  <a:pt x="3276600" y="6299200"/>
                </a:cubicBezTo>
                <a:close/>
                <a:moveTo>
                  <a:pt x="2463800" y="2641600"/>
                </a:moveTo>
                <a:lnTo>
                  <a:pt x="3771900" y="2641600"/>
                </a:lnTo>
                <a:lnTo>
                  <a:pt x="3771900" y="2019300"/>
                </a:lnTo>
                <a:cubicBezTo>
                  <a:pt x="3771900" y="1333500"/>
                  <a:pt x="3731683" y="865717"/>
                  <a:pt x="3651250" y="615950"/>
                </a:cubicBezTo>
                <a:cubicBezTo>
                  <a:pt x="3570816" y="366184"/>
                  <a:pt x="3409950" y="241300"/>
                  <a:pt x="3168650" y="241300"/>
                </a:cubicBezTo>
                <a:cubicBezTo>
                  <a:pt x="2927350" y="241300"/>
                  <a:pt x="2749550" y="374650"/>
                  <a:pt x="2635250" y="641350"/>
                </a:cubicBezTo>
                <a:cubicBezTo>
                  <a:pt x="2520950" y="908050"/>
                  <a:pt x="2463800" y="1367367"/>
                  <a:pt x="2463800" y="20193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5" name="Freeform 1035">
            <a:extLst>
              <a:ext uri="{FF2B5EF4-FFF2-40B4-BE49-F238E27FC236}">
                <a16:creationId xmlns:a16="http://schemas.microsoft.com/office/drawing/2014/main" id="{35D0B83A-C154-227A-1BD5-AE743E056C94}"/>
              </a:ext>
            </a:extLst>
          </p:cNvPr>
          <p:cNvSpPr/>
          <p:nvPr/>
        </p:nvSpPr>
        <p:spPr>
          <a:xfrm>
            <a:off x="4344988" y="1814513"/>
            <a:ext cx="106362" cy="107950"/>
          </a:xfrm>
          <a:custGeom>
            <a:avLst/>
            <a:gdLst/>
            <a:ahLst/>
            <a:cxnLst/>
            <a:rect l="0" t="0" r="0" b="0"/>
            <a:pathLst>
              <a:path w="6718300" h="6299200">
                <a:moveTo>
                  <a:pt x="2921000" y="3187700"/>
                </a:moveTo>
                <a:lnTo>
                  <a:pt x="3289300" y="3187700"/>
                </a:lnTo>
                <a:lnTo>
                  <a:pt x="3289300" y="2209800"/>
                </a:lnTo>
                <a:cubicBezTo>
                  <a:pt x="3289300" y="1405467"/>
                  <a:pt x="3244850" y="865717"/>
                  <a:pt x="3155950" y="590550"/>
                </a:cubicBezTo>
                <a:cubicBezTo>
                  <a:pt x="3067050" y="315384"/>
                  <a:pt x="2895600" y="177800"/>
                  <a:pt x="2641600" y="177800"/>
                </a:cubicBezTo>
                <a:cubicBezTo>
                  <a:pt x="2489200" y="177800"/>
                  <a:pt x="2351616" y="218017"/>
                  <a:pt x="2228850" y="298450"/>
                </a:cubicBezTo>
                <a:cubicBezTo>
                  <a:pt x="2106083" y="378884"/>
                  <a:pt x="2044700" y="488950"/>
                  <a:pt x="2044700" y="628650"/>
                </a:cubicBezTo>
                <a:cubicBezTo>
                  <a:pt x="2044700" y="768350"/>
                  <a:pt x="2070100" y="910167"/>
                  <a:pt x="2120900" y="1054100"/>
                </a:cubicBezTo>
                <a:lnTo>
                  <a:pt x="2438400" y="1054100"/>
                </a:lnTo>
                <a:cubicBezTo>
                  <a:pt x="2506133" y="1231900"/>
                  <a:pt x="2540000" y="1445684"/>
                  <a:pt x="2540000" y="1695450"/>
                </a:cubicBezTo>
                <a:cubicBezTo>
                  <a:pt x="2540000" y="1945217"/>
                  <a:pt x="2434166" y="2161117"/>
                  <a:pt x="2222500" y="2343150"/>
                </a:cubicBezTo>
                <a:cubicBezTo>
                  <a:pt x="2010833" y="2525184"/>
                  <a:pt x="1744133" y="2616200"/>
                  <a:pt x="1422400" y="2616200"/>
                </a:cubicBezTo>
                <a:cubicBezTo>
                  <a:pt x="694266" y="2616200"/>
                  <a:pt x="330200" y="2264834"/>
                  <a:pt x="330200" y="1562100"/>
                </a:cubicBezTo>
                <a:cubicBezTo>
                  <a:pt x="330200" y="520700"/>
                  <a:pt x="1214966" y="0"/>
                  <a:pt x="2984500" y="0"/>
                </a:cubicBezTo>
                <a:cubicBezTo>
                  <a:pt x="3992033" y="0"/>
                  <a:pt x="4688416" y="171450"/>
                  <a:pt x="5073650" y="514350"/>
                </a:cubicBezTo>
                <a:cubicBezTo>
                  <a:pt x="5458883" y="857250"/>
                  <a:pt x="5651500" y="1485900"/>
                  <a:pt x="5651500" y="2400300"/>
                </a:cubicBezTo>
                <a:lnTo>
                  <a:pt x="5651500" y="4978400"/>
                </a:lnTo>
                <a:cubicBezTo>
                  <a:pt x="5651500" y="5418667"/>
                  <a:pt x="5774266" y="5638800"/>
                  <a:pt x="6019800" y="5638800"/>
                </a:cubicBezTo>
                <a:cubicBezTo>
                  <a:pt x="6307666" y="5638800"/>
                  <a:pt x="6477000" y="5207000"/>
                  <a:pt x="6527800" y="4343400"/>
                </a:cubicBezTo>
                <a:lnTo>
                  <a:pt x="6718300" y="4343400"/>
                </a:lnTo>
                <a:cubicBezTo>
                  <a:pt x="6684433" y="5088467"/>
                  <a:pt x="6544733" y="5600700"/>
                  <a:pt x="6299200" y="5880100"/>
                </a:cubicBezTo>
                <a:cubicBezTo>
                  <a:pt x="6053666" y="6159500"/>
                  <a:pt x="5651500" y="6299200"/>
                  <a:pt x="5092700" y="6299200"/>
                </a:cubicBezTo>
                <a:cubicBezTo>
                  <a:pt x="4076700" y="6299200"/>
                  <a:pt x="3492500" y="5985934"/>
                  <a:pt x="3340100" y="5359400"/>
                </a:cubicBezTo>
                <a:cubicBezTo>
                  <a:pt x="3230033" y="5681134"/>
                  <a:pt x="3064933" y="5918200"/>
                  <a:pt x="2844800" y="6070600"/>
                </a:cubicBezTo>
                <a:cubicBezTo>
                  <a:pt x="2624666" y="6223000"/>
                  <a:pt x="2302933" y="6299200"/>
                  <a:pt x="1879600" y="6299200"/>
                </a:cubicBezTo>
                <a:cubicBezTo>
                  <a:pt x="626533" y="6299200"/>
                  <a:pt x="0" y="5786967"/>
                  <a:pt x="0" y="4762500"/>
                </a:cubicBezTo>
                <a:cubicBezTo>
                  <a:pt x="0" y="4161367"/>
                  <a:pt x="239183" y="3748617"/>
                  <a:pt x="717550" y="3524250"/>
                </a:cubicBezTo>
                <a:cubicBezTo>
                  <a:pt x="1195916" y="3299884"/>
                  <a:pt x="1930400" y="3187700"/>
                  <a:pt x="2921000" y="3187700"/>
                </a:cubicBezTo>
                <a:close/>
                <a:moveTo>
                  <a:pt x="2413000" y="4749800"/>
                </a:moveTo>
                <a:cubicBezTo>
                  <a:pt x="2413000" y="5190067"/>
                  <a:pt x="2436283" y="5473700"/>
                  <a:pt x="2482850" y="5600700"/>
                </a:cubicBezTo>
                <a:cubicBezTo>
                  <a:pt x="2529416" y="5727700"/>
                  <a:pt x="2618316" y="5791200"/>
                  <a:pt x="2749550" y="5791200"/>
                </a:cubicBezTo>
                <a:cubicBezTo>
                  <a:pt x="2880783" y="5791200"/>
                  <a:pt x="3003550" y="5683250"/>
                  <a:pt x="3117850" y="5467350"/>
                </a:cubicBezTo>
                <a:cubicBezTo>
                  <a:pt x="3232150" y="5251450"/>
                  <a:pt x="3289300" y="4953000"/>
                  <a:pt x="3289300" y="4572000"/>
                </a:cubicBezTo>
                <a:lnTo>
                  <a:pt x="3289300" y="3390900"/>
                </a:lnTo>
                <a:lnTo>
                  <a:pt x="3200400" y="3390900"/>
                </a:lnTo>
                <a:cubicBezTo>
                  <a:pt x="2675466" y="3390900"/>
                  <a:pt x="2413000" y="3776134"/>
                  <a:pt x="2413000" y="4546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6" name="Freeform 1036">
            <a:extLst>
              <a:ext uri="{FF2B5EF4-FFF2-40B4-BE49-F238E27FC236}">
                <a16:creationId xmlns:a16="http://schemas.microsoft.com/office/drawing/2014/main" id="{F6A67ADC-5449-7F6A-3BEA-E752D1AF0B3B}"/>
              </a:ext>
            </a:extLst>
          </p:cNvPr>
          <p:cNvSpPr/>
          <p:nvPr/>
        </p:nvSpPr>
        <p:spPr>
          <a:xfrm>
            <a:off x="4452938" y="1814513"/>
            <a:ext cx="120650" cy="106362"/>
          </a:xfrm>
          <a:custGeom>
            <a:avLst/>
            <a:gdLst/>
            <a:ahLst/>
            <a:cxnLst/>
            <a:rect l="0" t="0" r="0" b="0"/>
            <a:pathLst>
              <a:path w="7632700" h="6172200">
                <a:moveTo>
                  <a:pt x="0" y="127000"/>
                </a:moveTo>
                <a:lnTo>
                  <a:pt x="3060700" y="127000"/>
                </a:lnTo>
                <a:lnTo>
                  <a:pt x="3060700" y="1295400"/>
                </a:lnTo>
                <a:cubicBezTo>
                  <a:pt x="3196166" y="905934"/>
                  <a:pt x="3403600" y="592667"/>
                  <a:pt x="3683000" y="355600"/>
                </a:cubicBezTo>
                <a:cubicBezTo>
                  <a:pt x="3962400" y="118534"/>
                  <a:pt x="4385733" y="0"/>
                  <a:pt x="4953000" y="0"/>
                </a:cubicBezTo>
                <a:cubicBezTo>
                  <a:pt x="6265333" y="0"/>
                  <a:pt x="6921500" y="706967"/>
                  <a:pt x="6921500" y="2120900"/>
                </a:cubicBezTo>
                <a:lnTo>
                  <a:pt x="6921500" y="5943600"/>
                </a:lnTo>
                <a:lnTo>
                  <a:pt x="7632700" y="5943600"/>
                </a:lnTo>
                <a:lnTo>
                  <a:pt x="7632700" y="6172200"/>
                </a:lnTo>
                <a:lnTo>
                  <a:pt x="4038600" y="6172200"/>
                </a:lnTo>
                <a:lnTo>
                  <a:pt x="4038600" y="5943600"/>
                </a:lnTo>
                <a:lnTo>
                  <a:pt x="4559300" y="5943600"/>
                </a:lnTo>
                <a:lnTo>
                  <a:pt x="4559300" y="1816100"/>
                </a:lnTo>
                <a:cubicBezTo>
                  <a:pt x="4559300" y="1308100"/>
                  <a:pt x="4525433" y="980017"/>
                  <a:pt x="4457700" y="831850"/>
                </a:cubicBezTo>
                <a:cubicBezTo>
                  <a:pt x="4389966" y="683684"/>
                  <a:pt x="4267200" y="609600"/>
                  <a:pt x="4089400" y="609600"/>
                </a:cubicBezTo>
                <a:cubicBezTo>
                  <a:pt x="3818466" y="609600"/>
                  <a:pt x="3579283" y="787400"/>
                  <a:pt x="3371850" y="1143000"/>
                </a:cubicBezTo>
                <a:cubicBezTo>
                  <a:pt x="3164416" y="1498600"/>
                  <a:pt x="3060700" y="1930400"/>
                  <a:pt x="3060700" y="2438400"/>
                </a:cubicBezTo>
                <a:lnTo>
                  <a:pt x="3060700" y="5943600"/>
                </a:lnTo>
                <a:lnTo>
                  <a:pt x="3606800" y="5943600"/>
                </a:lnTo>
                <a:lnTo>
                  <a:pt x="3606800" y="6172200"/>
                </a:lnTo>
                <a:lnTo>
                  <a:pt x="0" y="6172200"/>
                </a:lnTo>
                <a:lnTo>
                  <a:pt x="0" y="5943600"/>
                </a:lnTo>
                <a:lnTo>
                  <a:pt x="698500" y="5943600"/>
                </a:lnTo>
                <a:lnTo>
                  <a:pt x="698500" y="355600"/>
                </a:lnTo>
                <a:lnTo>
                  <a:pt x="0" y="355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7" name="Freeform 1037">
            <a:extLst>
              <a:ext uri="{FF2B5EF4-FFF2-40B4-BE49-F238E27FC236}">
                <a16:creationId xmlns:a16="http://schemas.microsoft.com/office/drawing/2014/main" id="{3D8CA8A1-E4ED-9D19-92DC-61EC708A6B51}"/>
              </a:ext>
            </a:extLst>
          </p:cNvPr>
          <p:cNvSpPr/>
          <p:nvPr/>
        </p:nvSpPr>
        <p:spPr>
          <a:xfrm>
            <a:off x="4575175" y="1760538"/>
            <a:ext cx="60325" cy="160337"/>
          </a:xfrm>
          <a:custGeom>
            <a:avLst/>
            <a:gdLst/>
            <a:ahLst/>
            <a:cxnLst/>
            <a:rect l="0" t="0" r="0" b="0"/>
            <a:pathLst>
              <a:path w="3822700" h="9283700">
                <a:moveTo>
                  <a:pt x="1917700" y="2362200"/>
                </a:moveTo>
                <a:cubicBezTo>
                  <a:pt x="1468966" y="2362200"/>
                  <a:pt x="1149350" y="2247900"/>
                  <a:pt x="958850" y="2019300"/>
                </a:cubicBezTo>
                <a:cubicBezTo>
                  <a:pt x="768350" y="1790700"/>
                  <a:pt x="673100" y="1507067"/>
                  <a:pt x="673100" y="1168400"/>
                </a:cubicBezTo>
                <a:cubicBezTo>
                  <a:pt x="673100" y="829734"/>
                  <a:pt x="776816" y="550334"/>
                  <a:pt x="984250" y="330200"/>
                </a:cubicBezTo>
                <a:cubicBezTo>
                  <a:pt x="1191683" y="110067"/>
                  <a:pt x="1507066" y="0"/>
                  <a:pt x="1930400" y="0"/>
                </a:cubicBezTo>
                <a:cubicBezTo>
                  <a:pt x="2353733" y="0"/>
                  <a:pt x="2675466" y="99484"/>
                  <a:pt x="2895600" y="298450"/>
                </a:cubicBezTo>
                <a:cubicBezTo>
                  <a:pt x="3115733" y="497417"/>
                  <a:pt x="3225800" y="781050"/>
                  <a:pt x="3225800" y="1149350"/>
                </a:cubicBezTo>
                <a:cubicBezTo>
                  <a:pt x="3225800" y="1517650"/>
                  <a:pt x="3119966" y="1811867"/>
                  <a:pt x="2908300" y="2032000"/>
                </a:cubicBezTo>
                <a:cubicBezTo>
                  <a:pt x="2696633" y="2252134"/>
                  <a:pt x="2366433" y="2362200"/>
                  <a:pt x="1917700" y="2362200"/>
                </a:cubicBezTo>
                <a:close/>
                <a:moveTo>
                  <a:pt x="0" y="3238500"/>
                </a:moveTo>
                <a:lnTo>
                  <a:pt x="3111500" y="3238500"/>
                </a:lnTo>
                <a:lnTo>
                  <a:pt x="3111500" y="9055100"/>
                </a:lnTo>
                <a:lnTo>
                  <a:pt x="3822700" y="9055100"/>
                </a:lnTo>
                <a:lnTo>
                  <a:pt x="3822700" y="9283700"/>
                </a:lnTo>
                <a:lnTo>
                  <a:pt x="50800" y="9283700"/>
                </a:lnTo>
                <a:lnTo>
                  <a:pt x="50800" y="9055100"/>
                </a:lnTo>
                <a:lnTo>
                  <a:pt x="749300" y="9055100"/>
                </a:lnTo>
                <a:lnTo>
                  <a:pt x="749300" y="3467100"/>
                </a:lnTo>
                <a:lnTo>
                  <a:pt x="0" y="34671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8" name="Freeform 1038">
            <a:extLst>
              <a:ext uri="{FF2B5EF4-FFF2-40B4-BE49-F238E27FC236}">
                <a16:creationId xmlns:a16="http://schemas.microsoft.com/office/drawing/2014/main" id="{F96389EE-B94C-EF07-FB35-86E24BDCA499}"/>
              </a:ext>
            </a:extLst>
          </p:cNvPr>
          <p:cNvSpPr/>
          <p:nvPr/>
        </p:nvSpPr>
        <p:spPr>
          <a:xfrm>
            <a:off x="4640263" y="1814513"/>
            <a:ext cx="120650" cy="106362"/>
          </a:xfrm>
          <a:custGeom>
            <a:avLst/>
            <a:gdLst/>
            <a:ahLst/>
            <a:cxnLst/>
            <a:rect l="0" t="0" r="0" b="0"/>
            <a:pathLst>
              <a:path w="7632700" h="6172200">
                <a:moveTo>
                  <a:pt x="0" y="127000"/>
                </a:moveTo>
                <a:lnTo>
                  <a:pt x="3060700" y="127000"/>
                </a:lnTo>
                <a:lnTo>
                  <a:pt x="3060700" y="1295400"/>
                </a:lnTo>
                <a:cubicBezTo>
                  <a:pt x="3196166" y="905934"/>
                  <a:pt x="3403600" y="592667"/>
                  <a:pt x="3683000" y="355600"/>
                </a:cubicBezTo>
                <a:cubicBezTo>
                  <a:pt x="3962400" y="118534"/>
                  <a:pt x="4385733" y="0"/>
                  <a:pt x="4953000" y="0"/>
                </a:cubicBezTo>
                <a:cubicBezTo>
                  <a:pt x="6265333" y="0"/>
                  <a:pt x="6921500" y="706967"/>
                  <a:pt x="6921500" y="2120900"/>
                </a:cubicBezTo>
                <a:lnTo>
                  <a:pt x="6921500" y="5943600"/>
                </a:lnTo>
                <a:lnTo>
                  <a:pt x="7632700" y="5943600"/>
                </a:lnTo>
                <a:lnTo>
                  <a:pt x="7632700" y="6172200"/>
                </a:lnTo>
                <a:lnTo>
                  <a:pt x="4038600" y="6172200"/>
                </a:lnTo>
                <a:lnTo>
                  <a:pt x="4038600" y="5943600"/>
                </a:lnTo>
                <a:lnTo>
                  <a:pt x="4559300" y="5943600"/>
                </a:lnTo>
                <a:lnTo>
                  <a:pt x="4559300" y="1816100"/>
                </a:lnTo>
                <a:cubicBezTo>
                  <a:pt x="4559300" y="1308100"/>
                  <a:pt x="4525433" y="980017"/>
                  <a:pt x="4457700" y="831850"/>
                </a:cubicBezTo>
                <a:cubicBezTo>
                  <a:pt x="4389966" y="683684"/>
                  <a:pt x="4267200" y="609600"/>
                  <a:pt x="4089400" y="609600"/>
                </a:cubicBezTo>
                <a:cubicBezTo>
                  <a:pt x="3818466" y="609600"/>
                  <a:pt x="3579283" y="787400"/>
                  <a:pt x="3371850" y="1143000"/>
                </a:cubicBezTo>
                <a:cubicBezTo>
                  <a:pt x="3164416" y="1498600"/>
                  <a:pt x="3060700" y="1930400"/>
                  <a:pt x="3060700" y="2438400"/>
                </a:cubicBezTo>
                <a:lnTo>
                  <a:pt x="3060700" y="5943600"/>
                </a:lnTo>
                <a:lnTo>
                  <a:pt x="3606800" y="5943600"/>
                </a:lnTo>
                <a:lnTo>
                  <a:pt x="3606800" y="6172200"/>
                </a:lnTo>
                <a:lnTo>
                  <a:pt x="0" y="6172200"/>
                </a:lnTo>
                <a:lnTo>
                  <a:pt x="0" y="5943600"/>
                </a:lnTo>
                <a:lnTo>
                  <a:pt x="698500" y="5943600"/>
                </a:lnTo>
                <a:lnTo>
                  <a:pt x="698500" y="355600"/>
                </a:lnTo>
                <a:lnTo>
                  <a:pt x="0" y="355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39" name="Freeform 1039">
            <a:extLst>
              <a:ext uri="{FF2B5EF4-FFF2-40B4-BE49-F238E27FC236}">
                <a16:creationId xmlns:a16="http://schemas.microsoft.com/office/drawing/2014/main" id="{7CC314DF-1E52-9CC6-F546-E6DEEB939709}"/>
              </a:ext>
            </a:extLst>
          </p:cNvPr>
          <p:cNvSpPr/>
          <p:nvPr/>
        </p:nvSpPr>
        <p:spPr>
          <a:xfrm>
            <a:off x="4759325" y="1785938"/>
            <a:ext cx="109538" cy="188912"/>
          </a:xfrm>
          <a:custGeom>
            <a:avLst/>
            <a:gdLst/>
            <a:ahLst/>
            <a:cxnLst/>
            <a:rect l="0" t="0" r="0" b="0"/>
            <a:pathLst>
              <a:path w="6883400" h="10998200">
                <a:moveTo>
                  <a:pt x="5346700" y="1117600"/>
                </a:moveTo>
                <a:lnTo>
                  <a:pt x="5702300" y="901700"/>
                </a:lnTo>
                <a:cubicBezTo>
                  <a:pt x="5753100" y="639234"/>
                  <a:pt x="5651500" y="508000"/>
                  <a:pt x="5397500" y="508000"/>
                </a:cubicBezTo>
                <a:cubicBezTo>
                  <a:pt x="5033433" y="508000"/>
                  <a:pt x="4851400" y="787400"/>
                  <a:pt x="4851400" y="1346200"/>
                </a:cubicBezTo>
                <a:cubicBezTo>
                  <a:pt x="4851400" y="1566334"/>
                  <a:pt x="4881033" y="1820334"/>
                  <a:pt x="4940300" y="2108200"/>
                </a:cubicBezTo>
                <a:cubicBezTo>
                  <a:pt x="5583766" y="2540000"/>
                  <a:pt x="5905500" y="3092450"/>
                  <a:pt x="5905500" y="3765550"/>
                </a:cubicBezTo>
                <a:cubicBezTo>
                  <a:pt x="5905500" y="4438650"/>
                  <a:pt x="5672666" y="4961467"/>
                  <a:pt x="5207000" y="5334000"/>
                </a:cubicBezTo>
                <a:cubicBezTo>
                  <a:pt x="4741333" y="5706534"/>
                  <a:pt x="4110566" y="5892800"/>
                  <a:pt x="3314700" y="5892800"/>
                </a:cubicBezTo>
                <a:cubicBezTo>
                  <a:pt x="2984500" y="5892800"/>
                  <a:pt x="2641600" y="5858934"/>
                  <a:pt x="2286000" y="5791200"/>
                </a:cubicBezTo>
                <a:cubicBezTo>
                  <a:pt x="1913466" y="6028267"/>
                  <a:pt x="1727200" y="6206067"/>
                  <a:pt x="1727200" y="6324600"/>
                </a:cubicBezTo>
                <a:cubicBezTo>
                  <a:pt x="1727200" y="6443134"/>
                  <a:pt x="1998133" y="6502400"/>
                  <a:pt x="2540000" y="6502400"/>
                </a:cubicBezTo>
                <a:lnTo>
                  <a:pt x="3835400" y="6502400"/>
                </a:lnTo>
                <a:cubicBezTo>
                  <a:pt x="5757333" y="6502400"/>
                  <a:pt x="6718300" y="7192434"/>
                  <a:pt x="6718300" y="8572500"/>
                </a:cubicBezTo>
                <a:cubicBezTo>
                  <a:pt x="6718300" y="9317566"/>
                  <a:pt x="6428316" y="9908116"/>
                  <a:pt x="5848350" y="10344150"/>
                </a:cubicBezTo>
                <a:cubicBezTo>
                  <a:pt x="5268383" y="10780183"/>
                  <a:pt x="4364566" y="10998200"/>
                  <a:pt x="3136900" y="10998200"/>
                </a:cubicBezTo>
                <a:cubicBezTo>
                  <a:pt x="1045633" y="10998200"/>
                  <a:pt x="0" y="10545233"/>
                  <a:pt x="0" y="9639300"/>
                </a:cubicBezTo>
                <a:cubicBezTo>
                  <a:pt x="0" y="9148233"/>
                  <a:pt x="325966" y="8809566"/>
                  <a:pt x="977900" y="8623300"/>
                </a:cubicBezTo>
                <a:lnTo>
                  <a:pt x="1739900" y="8966200"/>
                </a:lnTo>
                <a:cubicBezTo>
                  <a:pt x="1672166" y="9211733"/>
                  <a:pt x="1638300" y="9444566"/>
                  <a:pt x="1638300" y="9664700"/>
                </a:cubicBezTo>
                <a:cubicBezTo>
                  <a:pt x="1638300" y="10392833"/>
                  <a:pt x="2180166" y="10756900"/>
                  <a:pt x="3263900" y="10756900"/>
                </a:cubicBezTo>
                <a:cubicBezTo>
                  <a:pt x="3924300" y="10756900"/>
                  <a:pt x="4432300" y="10634133"/>
                  <a:pt x="4787900" y="10388600"/>
                </a:cubicBezTo>
                <a:cubicBezTo>
                  <a:pt x="5143500" y="10143066"/>
                  <a:pt x="5321300" y="9838266"/>
                  <a:pt x="5321300" y="9474200"/>
                </a:cubicBezTo>
                <a:cubicBezTo>
                  <a:pt x="5321300" y="9110133"/>
                  <a:pt x="5213350" y="8866716"/>
                  <a:pt x="4997450" y="8743950"/>
                </a:cubicBezTo>
                <a:cubicBezTo>
                  <a:pt x="4781550" y="8621183"/>
                  <a:pt x="4351866" y="8559800"/>
                  <a:pt x="3708400" y="8559800"/>
                </a:cubicBezTo>
                <a:lnTo>
                  <a:pt x="2476500" y="8559800"/>
                </a:lnTo>
                <a:cubicBezTo>
                  <a:pt x="1790700" y="8559800"/>
                  <a:pt x="1299633" y="8445500"/>
                  <a:pt x="1003300" y="8216900"/>
                </a:cubicBezTo>
                <a:cubicBezTo>
                  <a:pt x="706966" y="7988300"/>
                  <a:pt x="558800" y="7706784"/>
                  <a:pt x="558800" y="7372350"/>
                </a:cubicBezTo>
                <a:cubicBezTo>
                  <a:pt x="558800" y="7037917"/>
                  <a:pt x="664633" y="6758517"/>
                  <a:pt x="876300" y="6534150"/>
                </a:cubicBezTo>
                <a:cubicBezTo>
                  <a:pt x="1087966" y="6309784"/>
                  <a:pt x="1464733" y="6032500"/>
                  <a:pt x="2006600" y="5702300"/>
                </a:cubicBezTo>
                <a:cubicBezTo>
                  <a:pt x="1024466" y="5422900"/>
                  <a:pt x="533400" y="4779434"/>
                  <a:pt x="533400" y="3771900"/>
                </a:cubicBezTo>
                <a:cubicBezTo>
                  <a:pt x="533400" y="3136900"/>
                  <a:pt x="762000" y="2624667"/>
                  <a:pt x="1219200" y="2235200"/>
                </a:cubicBezTo>
                <a:cubicBezTo>
                  <a:pt x="1676400" y="1845734"/>
                  <a:pt x="2362200" y="1651000"/>
                  <a:pt x="3276600" y="1651000"/>
                </a:cubicBezTo>
                <a:cubicBezTo>
                  <a:pt x="3826933" y="1651000"/>
                  <a:pt x="4296833" y="1756834"/>
                  <a:pt x="4686300" y="1968500"/>
                </a:cubicBezTo>
                <a:cubicBezTo>
                  <a:pt x="4635500" y="1739900"/>
                  <a:pt x="4610100" y="1532467"/>
                  <a:pt x="4610100" y="1346200"/>
                </a:cubicBezTo>
                <a:cubicBezTo>
                  <a:pt x="4610100" y="872067"/>
                  <a:pt x="4737100" y="529167"/>
                  <a:pt x="4991100" y="317500"/>
                </a:cubicBezTo>
                <a:cubicBezTo>
                  <a:pt x="5245100" y="105834"/>
                  <a:pt x="5528733" y="0"/>
                  <a:pt x="5842000" y="0"/>
                </a:cubicBezTo>
                <a:cubicBezTo>
                  <a:pt x="6155266" y="0"/>
                  <a:pt x="6407150" y="82550"/>
                  <a:pt x="6597650" y="247650"/>
                </a:cubicBezTo>
                <a:cubicBezTo>
                  <a:pt x="6788150" y="412750"/>
                  <a:pt x="6883400" y="639234"/>
                  <a:pt x="6883400" y="927100"/>
                </a:cubicBezTo>
                <a:cubicBezTo>
                  <a:pt x="6883400" y="1214967"/>
                  <a:pt x="6806538" y="1428750"/>
                  <a:pt x="6652815" y="1568450"/>
                </a:cubicBezTo>
                <a:cubicBezTo>
                  <a:pt x="6499225" y="1708150"/>
                  <a:pt x="6313553" y="1778000"/>
                  <a:pt x="6095801" y="1778000"/>
                </a:cubicBezTo>
                <a:cubicBezTo>
                  <a:pt x="5878181" y="1778000"/>
                  <a:pt x="5698926" y="1720850"/>
                  <a:pt x="5558035" y="1606550"/>
                </a:cubicBezTo>
                <a:cubicBezTo>
                  <a:pt x="5417145" y="1492250"/>
                  <a:pt x="5346700" y="1329267"/>
                  <a:pt x="5346700" y="1117600"/>
                </a:cubicBezTo>
                <a:close/>
                <a:moveTo>
                  <a:pt x="2654300" y="3492500"/>
                </a:moveTo>
                <a:lnTo>
                  <a:pt x="2654300" y="4178300"/>
                </a:lnTo>
                <a:cubicBezTo>
                  <a:pt x="2654300" y="4745567"/>
                  <a:pt x="2702983" y="5130800"/>
                  <a:pt x="2800350" y="5334000"/>
                </a:cubicBezTo>
                <a:cubicBezTo>
                  <a:pt x="2897716" y="5537200"/>
                  <a:pt x="3045883" y="5638800"/>
                  <a:pt x="3244850" y="5638800"/>
                </a:cubicBezTo>
                <a:cubicBezTo>
                  <a:pt x="3443816" y="5638800"/>
                  <a:pt x="3587750" y="5539317"/>
                  <a:pt x="3676650" y="5340350"/>
                </a:cubicBezTo>
                <a:cubicBezTo>
                  <a:pt x="3765550" y="5141384"/>
                  <a:pt x="3810000" y="4732867"/>
                  <a:pt x="3810000" y="4114800"/>
                </a:cubicBezTo>
                <a:lnTo>
                  <a:pt x="3810000" y="3492500"/>
                </a:lnTo>
                <a:cubicBezTo>
                  <a:pt x="3810000" y="2832100"/>
                  <a:pt x="3767666" y="2398184"/>
                  <a:pt x="3683000" y="2190750"/>
                </a:cubicBezTo>
                <a:cubicBezTo>
                  <a:pt x="3598333" y="1983317"/>
                  <a:pt x="3456516" y="1879600"/>
                  <a:pt x="3257550" y="1879600"/>
                </a:cubicBezTo>
                <a:cubicBezTo>
                  <a:pt x="3058583" y="1879600"/>
                  <a:pt x="2908300" y="1987550"/>
                  <a:pt x="2806700" y="2203450"/>
                </a:cubicBezTo>
                <a:cubicBezTo>
                  <a:pt x="2705100" y="2419350"/>
                  <a:pt x="2654300" y="2849034"/>
                  <a:pt x="2654300" y="34925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28704" name="Rectangle 1040">
            <a:extLst>
              <a:ext uri="{FF2B5EF4-FFF2-40B4-BE49-F238E27FC236}">
                <a16:creationId xmlns:a16="http://schemas.microsoft.com/office/drawing/2014/main" id="{3DDD67BC-C611-1DDE-659F-8502D3B82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088" y="1936750"/>
            <a:ext cx="433863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IE" altLang="en-US"/>
          </a:p>
        </p:txBody>
      </p:sp>
      <p:sp>
        <p:nvSpPr>
          <p:cNvPr id="1041" name="Freeform 1041">
            <a:extLst>
              <a:ext uri="{FF2B5EF4-FFF2-40B4-BE49-F238E27FC236}">
                <a16:creationId xmlns:a16="http://schemas.microsoft.com/office/drawing/2014/main" id="{C3AAFD35-5289-8266-D5BF-A2A535041672}"/>
              </a:ext>
            </a:extLst>
          </p:cNvPr>
          <p:cNvSpPr/>
          <p:nvPr/>
        </p:nvSpPr>
        <p:spPr>
          <a:xfrm>
            <a:off x="1463675" y="2073275"/>
            <a:ext cx="201613" cy="155575"/>
          </a:xfrm>
          <a:custGeom>
            <a:avLst/>
            <a:gdLst/>
            <a:ahLst/>
            <a:cxnLst/>
            <a:rect l="0" t="0" r="0" b="0"/>
            <a:pathLst>
              <a:path w="12738100" h="9017000">
                <a:moveTo>
                  <a:pt x="5308600" y="6324600"/>
                </a:moveTo>
                <a:lnTo>
                  <a:pt x="6362700" y="2667000"/>
                </a:lnTo>
                <a:lnTo>
                  <a:pt x="5600700" y="241300"/>
                </a:lnTo>
                <a:lnTo>
                  <a:pt x="4876800" y="241300"/>
                </a:lnTo>
                <a:lnTo>
                  <a:pt x="4876800" y="0"/>
                </a:lnTo>
                <a:lnTo>
                  <a:pt x="8813800" y="0"/>
                </a:lnTo>
                <a:lnTo>
                  <a:pt x="8813800" y="241300"/>
                </a:lnTo>
                <a:lnTo>
                  <a:pt x="8064500" y="241300"/>
                </a:lnTo>
                <a:lnTo>
                  <a:pt x="9956800" y="6248400"/>
                </a:lnTo>
                <a:lnTo>
                  <a:pt x="11480800" y="241300"/>
                </a:lnTo>
                <a:lnTo>
                  <a:pt x="10198100" y="241300"/>
                </a:lnTo>
                <a:lnTo>
                  <a:pt x="10198100" y="0"/>
                </a:lnTo>
                <a:lnTo>
                  <a:pt x="12738100" y="0"/>
                </a:lnTo>
                <a:lnTo>
                  <a:pt x="12738100" y="241300"/>
                </a:lnTo>
                <a:lnTo>
                  <a:pt x="11899900" y="241300"/>
                </a:lnTo>
                <a:lnTo>
                  <a:pt x="9563100" y="9017000"/>
                </a:lnTo>
                <a:lnTo>
                  <a:pt x="8432800" y="9017000"/>
                </a:lnTo>
                <a:lnTo>
                  <a:pt x="6553200" y="3276600"/>
                </a:lnTo>
                <a:lnTo>
                  <a:pt x="4902200" y="9017000"/>
                </a:lnTo>
                <a:lnTo>
                  <a:pt x="3797300" y="9017000"/>
                </a:lnTo>
                <a:lnTo>
                  <a:pt x="596900" y="241300"/>
                </a:lnTo>
                <a:lnTo>
                  <a:pt x="0" y="241300"/>
                </a:lnTo>
                <a:lnTo>
                  <a:pt x="0" y="0"/>
                </a:lnTo>
                <a:lnTo>
                  <a:pt x="4127500" y="0"/>
                </a:lnTo>
                <a:lnTo>
                  <a:pt x="4127500" y="241300"/>
                </a:lnTo>
                <a:lnTo>
                  <a:pt x="3238500" y="2413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42" name="Freeform 1042">
            <a:extLst>
              <a:ext uri="{FF2B5EF4-FFF2-40B4-BE49-F238E27FC236}">
                <a16:creationId xmlns:a16="http://schemas.microsoft.com/office/drawing/2014/main" id="{5A0C8845-454B-BDDE-86FC-DF3A1D6B7F8E}"/>
              </a:ext>
            </a:extLst>
          </p:cNvPr>
          <p:cNvSpPr/>
          <p:nvPr/>
        </p:nvSpPr>
        <p:spPr>
          <a:xfrm>
            <a:off x="1666875" y="2066925"/>
            <a:ext cx="60325" cy="160338"/>
          </a:xfrm>
          <a:custGeom>
            <a:avLst/>
            <a:gdLst/>
            <a:ahLst/>
            <a:cxnLst/>
            <a:rect l="0" t="0" r="0" b="0"/>
            <a:pathLst>
              <a:path w="3822700" h="9283700">
                <a:moveTo>
                  <a:pt x="1917700" y="2362200"/>
                </a:moveTo>
                <a:cubicBezTo>
                  <a:pt x="1468966" y="2362200"/>
                  <a:pt x="1149350" y="2247900"/>
                  <a:pt x="958850" y="2019300"/>
                </a:cubicBezTo>
                <a:cubicBezTo>
                  <a:pt x="768350" y="1790700"/>
                  <a:pt x="673100" y="1507067"/>
                  <a:pt x="673100" y="1168400"/>
                </a:cubicBezTo>
                <a:cubicBezTo>
                  <a:pt x="673100" y="829734"/>
                  <a:pt x="776816" y="550334"/>
                  <a:pt x="984250" y="330200"/>
                </a:cubicBezTo>
                <a:cubicBezTo>
                  <a:pt x="1191683" y="110067"/>
                  <a:pt x="1507066" y="0"/>
                  <a:pt x="1930400" y="0"/>
                </a:cubicBezTo>
                <a:cubicBezTo>
                  <a:pt x="2353733" y="0"/>
                  <a:pt x="2675466" y="99484"/>
                  <a:pt x="2895600" y="298450"/>
                </a:cubicBezTo>
                <a:cubicBezTo>
                  <a:pt x="3115733" y="497417"/>
                  <a:pt x="3225800" y="781050"/>
                  <a:pt x="3225800" y="1149350"/>
                </a:cubicBezTo>
                <a:cubicBezTo>
                  <a:pt x="3225800" y="1517650"/>
                  <a:pt x="3119966" y="1811867"/>
                  <a:pt x="2908300" y="2032000"/>
                </a:cubicBezTo>
                <a:cubicBezTo>
                  <a:pt x="2696633" y="2252134"/>
                  <a:pt x="2366433" y="2362200"/>
                  <a:pt x="1917700" y="2362200"/>
                </a:cubicBezTo>
                <a:close/>
                <a:moveTo>
                  <a:pt x="0" y="3238500"/>
                </a:moveTo>
                <a:lnTo>
                  <a:pt x="3111500" y="3238500"/>
                </a:lnTo>
                <a:lnTo>
                  <a:pt x="3111500" y="9055100"/>
                </a:lnTo>
                <a:lnTo>
                  <a:pt x="3822700" y="9055100"/>
                </a:lnTo>
                <a:lnTo>
                  <a:pt x="3822700" y="9283700"/>
                </a:lnTo>
                <a:lnTo>
                  <a:pt x="50800" y="9283700"/>
                </a:lnTo>
                <a:lnTo>
                  <a:pt x="50800" y="9055100"/>
                </a:lnTo>
                <a:lnTo>
                  <a:pt x="749300" y="9055100"/>
                </a:lnTo>
                <a:lnTo>
                  <a:pt x="749300" y="3467100"/>
                </a:lnTo>
                <a:lnTo>
                  <a:pt x="0" y="34671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43" name="Freeform 1043">
            <a:extLst>
              <a:ext uri="{FF2B5EF4-FFF2-40B4-BE49-F238E27FC236}">
                <a16:creationId xmlns:a16="http://schemas.microsoft.com/office/drawing/2014/main" id="{5446048B-6FED-1239-D99C-2A48A3AD332A}"/>
              </a:ext>
            </a:extLst>
          </p:cNvPr>
          <p:cNvSpPr/>
          <p:nvPr/>
        </p:nvSpPr>
        <p:spPr>
          <a:xfrm>
            <a:off x="1731963" y="2120900"/>
            <a:ext cx="120650" cy="106363"/>
          </a:xfrm>
          <a:custGeom>
            <a:avLst/>
            <a:gdLst/>
            <a:ahLst/>
            <a:cxnLst/>
            <a:rect l="0" t="0" r="0" b="0"/>
            <a:pathLst>
              <a:path w="7632700" h="6172200">
                <a:moveTo>
                  <a:pt x="0" y="127000"/>
                </a:moveTo>
                <a:lnTo>
                  <a:pt x="3060700" y="127000"/>
                </a:lnTo>
                <a:lnTo>
                  <a:pt x="3060700" y="1295400"/>
                </a:lnTo>
                <a:cubicBezTo>
                  <a:pt x="3196166" y="905934"/>
                  <a:pt x="3403600" y="592667"/>
                  <a:pt x="3683000" y="355600"/>
                </a:cubicBezTo>
                <a:cubicBezTo>
                  <a:pt x="3962400" y="118534"/>
                  <a:pt x="4385733" y="0"/>
                  <a:pt x="4953000" y="0"/>
                </a:cubicBezTo>
                <a:cubicBezTo>
                  <a:pt x="6265333" y="0"/>
                  <a:pt x="6921500" y="706967"/>
                  <a:pt x="6921500" y="2120900"/>
                </a:cubicBezTo>
                <a:lnTo>
                  <a:pt x="6921500" y="5943600"/>
                </a:lnTo>
                <a:lnTo>
                  <a:pt x="7632700" y="5943600"/>
                </a:lnTo>
                <a:lnTo>
                  <a:pt x="7632700" y="6172200"/>
                </a:lnTo>
                <a:lnTo>
                  <a:pt x="4038600" y="6172200"/>
                </a:lnTo>
                <a:lnTo>
                  <a:pt x="4038600" y="5943600"/>
                </a:lnTo>
                <a:lnTo>
                  <a:pt x="4559300" y="5943600"/>
                </a:lnTo>
                <a:lnTo>
                  <a:pt x="4559300" y="1816100"/>
                </a:lnTo>
                <a:cubicBezTo>
                  <a:pt x="4559300" y="1308100"/>
                  <a:pt x="4525433" y="980017"/>
                  <a:pt x="4457700" y="831850"/>
                </a:cubicBezTo>
                <a:cubicBezTo>
                  <a:pt x="4389966" y="683684"/>
                  <a:pt x="4267200" y="609600"/>
                  <a:pt x="4089400" y="609600"/>
                </a:cubicBezTo>
                <a:cubicBezTo>
                  <a:pt x="3818466" y="609600"/>
                  <a:pt x="3579283" y="787400"/>
                  <a:pt x="3371850" y="1143000"/>
                </a:cubicBezTo>
                <a:cubicBezTo>
                  <a:pt x="3164416" y="1498600"/>
                  <a:pt x="3060700" y="1930400"/>
                  <a:pt x="3060700" y="2438400"/>
                </a:cubicBezTo>
                <a:lnTo>
                  <a:pt x="3060700" y="5943600"/>
                </a:lnTo>
                <a:lnTo>
                  <a:pt x="3606800" y="5943600"/>
                </a:lnTo>
                <a:lnTo>
                  <a:pt x="3606800" y="6172200"/>
                </a:lnTo>
                <a:lnTo>
                  <a:pt x="0" y="6172200"/>
                </a:lnTo>
                <a:lnTo>
                  <a:pt x="0" y="5943600"/>
                </a:lnTo>
                <a:lnTo>
                  <a:pt x="698500" y="5943600"/>
                </a:lnTo>
                <a:lnTo>
                  <a:pt x="698500" y="355600"/>
                </a:lnTo>
                <a:lnTo>
                  <a:pt x="0" y="355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44" name="Freeform 1044">
            <a:extLst>
              <a:ext uri="{FF2B5EF4-FFF2-40B4-BE49-F238E27FC236}">
                <a16:creationId xmlns:a16="http://schemas.microsoft.com/office/drawing/2014/main" id="{65B60F74-F65D-D32C-8B48-AE8B61B1ECEF}"/>
              </a:ext>
            </a:extLst>
          </p:cNvPr>
          <p:cNvSpPr/>
          <p:nvPr/>
        </p:nvSpPr>
        <p:spPr>
          <a:xfrm>
            <a:off x="1857375" y="2062163"/>
            <a:ext cx="111125" cy="166687"/>
          </a:xfrm>
          <a:custGeom>
            <a:avLst/>
            <a:gdLst/>
            <a:ahLst/>
            <a:cxnLst/>
            <a:rect l="0" t="0" r="0" b="0"/>
            <a:pathLst>
              <a:path w="7010400" h="9652000">
                <a:moveTo>
                  <a:pt x="2451100" y="6896100"/>
                </a:moveTo>
                <a:cubicBezTo>
                  <a:pt x="2451100" y="7785100"/>
                  <a:pt x="2497666" y="8375650"/>
                  <a:pt x="2590800" y="8667750"/>
                </a:cubicBezTo>
                <a:cubicBezTo>
                  <a:pt x="2683933" y="8959850"/>
                  <a:pt x="2855383" y="9105900"/>
                  <a:pt x="3105150" y="9105900"/>
                </a:cubicBezTo>
                <a:cubicBezTo>
                  <a:pt x="3354916" y="9105900"/>
                  <a:pt x="3570816" y="8995834"/>
                  <a:pt x="3752850" y="8775700"/>
                </a:cubicBezTo>
                <a:cubicBezTo>
                  <a:pt x="3934883" y="8555567"/>
                  <a:pt x="4025900" y="8229600"/>
                  <a:pt x="4025900" y="7797800"/>
                </a:cubicBezTo>
                <a:lnTo>
                  <a:pt x="4025900" y="5029200"/>
                </a:lnTo>
                <a:cubicBezTo>
                  <a:pt x="4025900" y="4665134"/>
                  <a:pt x="3953933" y="4356100"/>
                  <a:pt x="3810000" y="4102100"/>
                </a:cubicBezTo>
                <a:cubicBezTo>
                  <a:pt x="3666066" y="3848100"/>
                  <a:pt x="3454400" y="3721100"/>
                  <a:pt x="3175000" y="3721100"/>
                </a:cubicBezTo>
                <a:cubicBezTo>
                  <a:pt x="2895600" y="3721100"/>
                  <a:pt x="2705100" y="3907367"/>
                  <a:pt x="2603500" y="4279900"/>
                </a:cubicBezTo>
                <a:cubicBezTo>
                  <a:pt x="2501900" y="4652434"/>
                  <a:pt x="2451100" y="5304367"/>
                  <a:pt x="2451100" y="6235700"/>
                </a:cubicBezTo>
                <a:close/>
                <a:moveTo>
                  <a:pt x="4191000" y="9525000"/>
                </a:moveTo>
                <a:lnTo>
                  <a:pt x="4051300" y="8636000"/>
                </a:lnTo>
                <a:cubicBezTo>
                  <a:pt x="3763433" y="9313334"/>
                  <a:pt x="3179233" y="9652000"/>
                  <a:pt x="2298700" y="9652000"/>
                </a:cubicBezTo>
                <a:cubicBezTo>
                  <a:pt x="1570566" y="9652000"/>
                  <a:pt x="1005416" y="9389534"/>
                  <a:pt x="603250" y="8864600"/>
                </a:cubicBezTo>
                <a:cubicBezTo>
                  <a:pt x="201083" y="8339667"/>
                  <a:pt x="0" y="7556500"/>
                  <a:pt x="0" y="6515100"/>
                </a:cubicBezTo>
                <a:cubicBezTo>
                  <a:pt x="0" y="4406900"/>
                  <a:pt x="838200" y="3352800"/>
                  <a:pt x="2514600" y="3352800"/>
                </a:cubicBezTo>
                <a:cubicBezTo>
                  <a:pt x="3259666" y="3352800"/>
                  <a:pt x="3750733" y="3560234"/>
                  <a:pt x="3987800" y="3975100"/>
                </a:cubicBezTo>
                <a:lnTo>
                  <a:pt x="3987800" y="228600"/>
                </a:lnTo>
                <a:lnTo>
                  <a:pt x="3213100" y="228600"/>
                </a:lnTo>
                <a:lnTo>
                  <a:pt x="3213100" y="0"/>
                </a:lnTo>
                <a:lnTo>
                  <a:pt x="6388100" y="0"/>
                </a:lnTo>
                <a:lnTo>
                  <a:pt x="6388100" y="9296400"/>
                </a:lnTo>
                <a:lnTo>
                  <a:pt x="7010400" y="9296400"/>
                </a:lnTo>
                <a:lnTo>
                  <a:pt x="7010400" y="95250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45" name="Freeform 1045">
            <a:extLst>
              <a:ext uri="{FF2B5EF4-FFF2-40B4-BE49-F238E27FC236}">
                <a16:creationId xmlns:a16="http://schemas.microsoft.com/office/drawing/2014/main" id="{46829917-72D3-ADB1-9760-264124425FD0}"/>
              </a:ext>
            </a:extLst>
          </p:cNvPr>
          <p:cNvSpPr/>
          <p:nvPr/>
        </p:nvSpPr>
        <p:spPr>
          <a:xfrm>
            <a:off x="1974850" y="2120900"/>
            <a:ext cx="101600" cy="107950"/>
          </a:xfrm>
          <a:custGeom>
            <a:avLst/>
            <a:gdLst/>
            <a:ahLst/>
            <a:cxnLst/>
            <a:rect l="0" t="0" r="0" b="0"/>
            <a:pathLst>
              <a:path w="6438900" h="6299200">
                <a:moveTo>
                  <a:pt x="4000500" y="3670300"/>
                </a:moveTo>
                <a:lnTo>
                  <a:pt x="4000500" y="2590800"/>
                </a:lnTo>
                <a:cubicBezTo>
                  <a:pt x="4000500" y="1769534"/>
                  <a:pt x="3956050" y="1170517"/>
                  <a:pt x="3867150" y="793750"/>
                </a:cubicBezTo>
                <a:cubicBezTo>
                  <a:pt x="3778250" y="416984"/>
                  <a:pt x="3572933" y="228600"/>
                  <a:pt x="3251200" y="228600"/>
                </a:cubicBezTo>
                <a:cubicBezTo>
                  <a:pt x="3064933" y="228600"/>
                  <a:pt x="2914650" y="281517"/>
                  <a:pt x="2800350" y="387350"/>
                </a:cubicBezTo>
                <a:cubicBezTo>
                  <a:pt x="2686050" y="493184"/>
                  <a:pt x="2603500" y="668867"/>
                  <a:pt x="2552700" y="914400"/>
                </a:cubicBezTo>
                <a:cubicBezTo>
                  <a:pt x="2476500" y="1295400"/>
                  <a:pt x="2438400" y="1875367"/>
                  <a:pt x="2438400" y="2654300"/>
                </a:cubicBezTo>
                <a:lnTo>
                  <a:pt x="2438400" y="3644900"/>
                </a:lnTo>
                <a:cubicBezTo>
                  <a:pt x="2438400" y="4567767"/>
                  <a:pt x="2465916" y="5122334"/>
                  <a:pt x="2520950" y="5308600"/>
                </a:cubicBezTo>
                <a:cubicBezTo>
                  <a:pt x="2575983" y="5494867"/>
                  <a:pt x="2633133" y="5647267"/>
                  <a:pt x="2692400" y="5765800"/>
                </a:cubicBezTo>
                <a:cubicBezTo>
                  <a:pt x="2785533" y="5969000"/>
                  <a:pt x="2967566" y="6070600"/>
                  <a:pt x="3238500" y="6070600"/>
                </a:cubicBezTo>
                <a:cubicBezTo>
                  <a:pt x="3568700" y="6070600"/>
                  <a:pt x="3784600" y="5880100"/>
                  <a:pt x="3886200" y="5499100"/>
                </a:cubicBezTo>
                <a:cubicBezTo>
                  <a:pt x="3962400" y="5228167"/>
                  <a:pt x="4000500" y="4618567"/>
                  <a:pt x="4000500" y="3670300"/>
                </a:cubicBezTo>
                <a:close/>
                <a:moveTo>
                  <a:pt x="3213100" y="6299200"/>
                </a:moveTo>
                <a:cubicBezTo>
                  <a:pt x="2154766" y="6299200"/>
                  <a:pt x="1354666" y="6028267"/>
                  <a:pt x="812800" y="5486400"/>
                </a:cubicBezTo>
                <a:cubicBezTo>
                  <a:pt x="270933" y="4944534"/>
                  <a:pt x="0" y="4167717"/>
                  <a:pt x="0" y="3155950"/>
                </a:cubicBezTo>
                <a:cubicBezTo>
                  <a:pt x="0" y="2144184"/>
                  <a:pt x="289983" y="1365250"/>
                  <a:pt x="869950" y="819150"/>
                </a:cubicBezTo>
                <a:cubicBezTo>
                  <a:pt x="1449916" y="273050"/>
                  <a:pt x="2264833" y="0"/>
                  <a:pt x="3314700" y="0"/>
                </a:cubicBezTo>
                <a:cubicBezTo>
                  <a:pt x="4364566" y="0"/>
                  <a:pt x="5147733" y="251884"/>
                  <a:pt x="5664200" y="755650"/>
                </a:cubicBezTo>
                <a:cubicBezTo>
                  <a:pt x="6180666" y="1259417"/>
                  <a:pt x="6438900" y="2027767"/>
                  <a:pt x="6438900" y="3060700"/>
                </a:cubicBezTo>
                <a:cubicBezTo>
                  <a:pt x="6438900" y="5219700"/>
                  <a:pt x="5363633" y="6299200"/>
                  <a:pt x="3213100" y="62992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46" name="Freeform 1046">
            <a:extLst>
              <a:ext uri="{FF2B5EF4-FFF2-40B4-BE49-F238E27FC236}">
                <a16:creationId xmlns:a16="http://schemas.microsoft.com/office/drawing/2014/main" id="{B56FA589-25EF-E56B-B367-C14D454E52BF}"/>
              </a:ext>
            </a:extLst>
          </p:cNvPr>
          <p:cNvSpPr/>
          <p:nvPr/>
        </p:nvSpPr>
        <p:spPr>
          <a:xfrm>
            <a:off x="2081213" y="2122488"/>
            <a:ext cx="161925" cy="104775"/>
          </a:xfrm>
          <a:custGeom>
            <a:avLst/>
            <a:gdLst/>
            <a:ahLst/>
            <a:cxnLst/>
            <a:rect l="0" t="0" r="0" b="0"/>
            <a:pathLst>
              <a:path w="10248900" h="6045200">
                <a:moveTo>
                  <a:pt x="4381500" y="228600"/>
                </a:moveTo>
                <a:lnTo>
                  <a:pt x="4381500" y="0"/>
                </a:lnTo>
                <a:lnTo>
                  <a:pt x="7658100" y="0"/>
                </a:lnTo>
                <a:lnTo>
                  <a:pt x="7658100" y="228600"/>
                </a:lnTo>
                <a:lnTo>
                  <a:pt x="7137400" y="228600"/>
                </a:lnTo>
                <a:lnTo>
                  <a:pt x="8280400" y="4508500"/>
                </a:lnTo>
                <a:lnTo>
                  <a:pt x="9410700" y="228600"/>
                </a:lnTo>
                <a:lnTo>
                  <a:pt x="8534400" y="228600"/>
                </a:lnTo>
                <a:lnTo>
                  <a:pt x="8534400" y="0"/>
                </a:lnTo>
                <a:lnTo>
                  <a:pt x="10248900" y="0"/>
                </a:lnTo>
                <a:lnTo>
                  <a:pt x="10248900" y="228600"/>
                </a:lnTo>
                <a:lnTo>
                  <a:pt x="9715500" y="228600"/>
                </a:lnTo>
                <a:lnTo>
                  <a:pt x="8191500" y="6045200"/>
                </a:lnTo>
                <a:lnTo>
                  <a:pt x="6451600" y="6045200"/>
                </a:lnTo>
                <a:lnTo>
                  <a:pt x="5346700" y="2146300"/>
                </a:lnTo>
                <a:lnTo>
                  <a:pt x="4152900" y="6045200"/>
                </a:lnTo>
                <a:lnTo>
                  <a:pt x="2451100" y="6045200"/>
                </a:lnTo>
                <a:lnTo>
                  <a:pt x="571500" y="228600"/>
                </a:lnTo>
                <a:lnTo>
                  <a:pt x="0" y="228600"/>
                </a:lnTo>
                <a:lnTo>
                  <a:pt x="0" y="0"/>
                </a:lnTo>
                <a:lnTo>
                  <a:pt x="3848100" y="0"/>
                </a:lnTo>
                <a:lnTo>
                  <a:pt x="3848100" y="228600"/>
                </a:lnTo>
                <a:lnTo>
                  <a:pt x="3086100" y="228600"/>
                </a:lnTo>
                <a:lnTo>
                  <a:pt x="4254500" y="4546600"/>
                </a:lnTo>
                <a:lnTo>
                  <a:pt x="5168900" y="1574800"/>
                </a:lnTo>
                <a:lnTo>
                  <a:pt x="4851400" y="228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47" name="Freeform 1047">
            <a:extLst>
              <a:ext uri="{FF2B5EF4-FFF2-40B4-BE49-F238E27FC236}">
                <a16:creationId xmlns:a16="http://schemas.microsoft.com/office/drawing/2014/main" id="{1485A491-5241-17A6-5AC1-55F4B6E766C2}"/>
              </a:ext>
            </a:extLst>
          </p:cNvPr>
          <p:cNvSpPr/>
          <p:nvPr/>
        </p:nvSpPr>
        <p:spPr>
          <a:xfrm>
            <a:off x="2254250" y="2119313"/>
            <a:ext cx="76200" cy="109537"/>
          </a:xfrm>
          <a:custGeom>
            <a:avLst/>
            <a:gdLst/>
            <a:ahLst/>
            <a:cxnLst/>
            <a:rect l="0" t="0" r="0" b="0"/>
            <a:pathLst>
              <a:path w="4838700" h="6324600">
                <a:moveTo>
                  <a:pt x="0" y="6324600"/>
                </a:moveTo>
                <a:lnTo>
                  <a:pt x="0" y="4051300"/>
                </a:lnTo>
                <a:lnTo>
                  <a:pt x="152400" y="4051300"/>
                </a:lnTo>
                <a:cubicBezTo>
                  <a:pt x="372533" y="4787900"/>
                  <a:pt x="668866" y="5304367"/>
                  <a:pt x="1041400" y="5600700"/>
                </a:cubicBezTo>
                <a:cubicBezTo>
                  <a:pt x="1413933" y="5897034"/>
                  <a:pt x="1879600" y="6045200"/>
                  <a:pt x="2438400" y="6045200"/>
                </a:cubicBezTo>
                <a:cubicBezTo>
                  <a:pt x="3302000" y="6045200"/>
                  <a:pt x="3733800" y="5770034"/>
                  <a:pt x="3733800" y="5219700"/>
                </a:cubicBezTo>
                <a:cubicBezTo>
                  <a:pt x="3733800" y="4982634"/>
                  <a:pt x="3627966" y="4804834"/>
                  <a:pt x="3416300" y="4686300"/>
                </a:cubicBezTo>
                <a:cubicBezTo>
                  <a:pt x="3086100" y="4500034"/>
                  <a:pt x="2662766" y="4356100"/>
                  <a:pt x="2146300" y="4254500"/>
                </a:cubicBezTo>
                <a:cubicBezTo>
                  <a:pt x="1570566" y="4102100"/>
                  <a:pt x="1087966" y="3898900"/>
                  <a:pt x="698500" y="3644900"/>
                </a:cubicBezTo>
                <a:cubicBezTo>
                  <a:pt x="232833" y="3340100"/>
                  <a:pt x="0" y="2857500"/>
                  <a:pt x="0" y="2197100"/>
                </a:cubicBezTo>
                <a:cubicBezTo>
                  <a:pt x="0" y="1536700"/>
                  <a:pt x="203200" y="1009650"/>
                  <a:pt x="609600" y="615950"/>
                </a:cubicBezTo>
                <a:cubicBezTo>
                  <a:pt x="1016000" y="222250"/>
                  <a:pt x="1557866" y="25400"/>
                  <a:pt x="2235200" y="25400"/>
                </a:cubicBezTo>
                <a:cubicBezTo>
                  <a:pt x="2650066" y="25400"/>
                  <a:pt x="3077633" y="122767"/>
                  <a:pt x="3517900" y="317500"/>
                </a:cubicBezTo>
                <a:cubicBezTo>
                  <a:pt x="3678766" y="385234"/>
                  <a:pt x="3801533" y="419100"/>
                  <a:pt x="3886200" y="419100"/>
                </a:cubicBezTo>
                <a:cubicBezTo>
                  <a:pt x="3970866" y="419100"/>
                  <a:pt x="4042833" y="389467"/>
                  <a:pt x="4102100" y="330200"/>
                </a:cubicBezTo>
                <a:cubicBezTo>
                  <a:pt x="4161366" y="270934"/>
                  <a:pt x="4233333" y="160867"/>
                  <a:pt x="4318000" y="0"/>
                </a:cubicBezTo>
                <a:lnTo>
                  <a:pt x="4457700" y="0"/>
                </a:lnTo>
                <a:lnTo>
                  <a:pt x="4457700" y="1943100"/>
                </a:lnTo>
                <a:lnTo>
                  <a:pt x="4305300" y="1943100"/>
                </a:lnTo>
                <a:cubicBezTo>
                  <a:pt x="3873500" y="842434"/>
                  <a:pt x="3204633" y="292100"/>
                  <a:pt x="2298700" y="292100"/>
                </a:cubicBezTo>
                <a:cubicBezTo>
                  <a:pt x="1900766" y="292100"/>
                  <a:pt x="1604433" y="361950"/>
                  <a:pt x="1409700" y="501650"/>
                </a:cubicBezTo>
                <a:cubicBezTo>
                  <a:pt x="1214966" y="641350"/>
                  <a:pt x="1117600" y="817034"/>
                  <a:pt x="1117600" y="1028700"/>
                </a:cubicBezTo>
                <a:cubicBezTo>
                  <a:pt x="1117600" y="1155700"/>
                  <a:pt x="1147233" y="1255184"/>
                  <a:pt x="1206500" y="1327150"/>
                </a:cubicBezTo>
                <a:cubicBezTo>
                  <a:pt x="1265766" y="1399117"/>
                  <a:pt x="1312333" y="1452034"/>
                  <a:pt x="1346200" y="1485900"/>
                </a:cubicBezTo>
                <a:cubicBezTo>
                  <a:pt x="1380066" y="1519767"/>
                  <a:pt x="1435100" y="1555750"/>
                  <a:pt x="1511300" y="1593850"/>
                </a:cubicBezTo>
                <a:cubicBezTo>
                  <a:pt x="1587500" y="1631950"/>
                  <a:pt x="1651000" y="1661584"/>
                  <a:pt x="1701800" y="1682750"/>
                </a:cubicBezTo>
                <a:cubicBezTo>
                  <a:pt x="1752600" y="1703917"/>
                  <a:pt x="1830916" y="1731434"/>
                  <a:pt x="1936750" y="1765300"/>
                </a:cubicBezTo>
                <a:cubicBezTo>
                  <a:pt x="2042583" y="1799167"/>
                  <a:pt x="2120900" y="1820334"/>
                  <a:pt x="2171700" y="1828800"/>
                </a:cubicBezTo>
                <a:cubicBezTo>
                  <a:pt x="2747433" y="1972734"/>
                  <a:pt x="3162300" y="2097617"/>
                  <a:pt x="3416300" y="2203450"/>
                </a:cubicBezTo>
                <a:cubicBezTo>
                  <a:pt x="3670300" y="2309284"/>
                  <a:pt x="3911600" y="2438400"/>
                  <a:pt x="4140200" y="2590800"/>
                </a:cubicBezTo>
                <a:cubicBezTo>
                  <a:pt x="4605866" y="2912534"/>
                  <a:pt x="4838700" y="3431117"/>
                  <a:pt x="4838700" y="4146550"/>
                </a:cubicBezTo>
                <a:cubicBezTo>
                  <a:pt x="4838700" y="4861984"/>
                  <a:pt x="4627033" y="5403850"/>
                  <a:pt x="4203700" y="5772150"/>
                </a:cubicBezTo>
                <a:cubicBezTo>
                  <a:pt x="3780366" y="6140450"/>
                  <a:pt x="3200400" y="6324600"/>
                  <a:pt x="2463800" y="6324600"/>
                </a:cubicBezTo>
                <a:cubicBezTo>
                  <a:pt x="1938866" y="6324600"/>
                  <a:pt x="1430866" y="6201833"/>
                  <a:pt x="939800" y="5956300"/>
                </a:cubicBezTo>
                <a:cubicBezTo>
                  <a:pt x="838200" y="5888567"/>
                  <a:pt x="757766" y="5854700"/>
                  <a:pt x="698500" y="5854700"/>
                </a:cubicBezTo>
                <a:cubicBezTo>
                  <a:pt x="512233" y="5854700"/>
                  <a:pt x="330200" y="6011334"/>
                  <a:pt x="152400" y="6324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48" name="Freeform 1048">
            <a:extLst>
              <a:ext uri="{FF2B5EF4-FFF2-40B4-BE49-F238E27FC236}">
                <a16:creationId xmlns:a16="http://schemas.microsoft.com/office/drawing/2014/main" id="{DC2CFCDB-DAA7-F04B-B037-F1081F28BE36}"/>
              </a:ext>
            </a:extLst>
          </p:cNvPr>
          <p:cNvSpPr/>
          <p:nvPr/>
        </p:nvSpPr>
        <p:spPr>
          <a:xfrm>
            <a:off x="2341563" y="2190750"/>
            <a:ext cx="36512" cy="69850"/>
          </a:xfrm>
          <a:custGeom>
            <a:avLst/>
            <a:gdLst/>
            <a:ahLst/>
            <a:cxnLst/>
            <a:rect l="0" t="0" r="0" b="0"/>
            <a:pathLst>
              <a:path w="2311400" h="4051300">
                <a:moveTo>
                  <a:pt x="647700" y="4051300"/>
                </a:moveTo>
                <a:lnTo>
                  <a:pt x="495300" y="3860800"/>
                </a:lnTo>
                <a:cubicBezTo>
                  <a:pt x="1020233" y="3412066"/>
                  <a:pt x="1363133" y="3062816"/>
                  <a:pt x="1524000" y="2813050"/>
                </a:cubicBezTo>
                <a:cubicBezTo>
                  <a:pt x="1684866" y="2563283"/>
                  <a:pt x="1765300" y="2288116"/>
                  <a:pt x="1765300" y="1987550"/>
                </a:cubicBezTo>
                <a:cubicBezTo>
                  <a:pt x="1765300" y="1686984"/>
                  <a:pt x="1634066" y="1519767"/>
                  <a:pt x="1371600" y="1485900"/>
                </a:cubicBezTo>
                <a:lnTo>
                  <a:pt x="762000" y="2032000"/>
                </a:lnTo>
                <a:cubicBezTo>
                  <a:pt x="567266" y="1964267"/>
                  <a:pt x="391583" y="1843617"/>
                  <a:pt x="234950" y="1670050"/>
                </a:cubicBezTo>
                <a:cubicBezTo>
                  <a:pt x="78316" y="1496484"/>
                  <a:pt x="0" y="1272117"/>
                  <a:pt x="0" y="996950"/>
                </a:cubicBezTo>
                <a:cubicBezTo>
                  <a:pt x="0" y="721784"/>
                  <a:pt x="99483" y="486834"/>
                  <a:pt x="298450" y="292100"/>
                </a:cubicBezTo>
                <a:cubicBezTo>
                  <a:pt x="497416" y="97367"/>
                  <a:pt x="772583" y="0"/>
                  <a:pt x="1123950" y="0"/>
                </a:cubicBezTo>
                <a:cubicBezTo>
                  <a:pt x="1475316" y="0"/>
                  <a:pt x="1761066" y="135467"/>
                  <a:pt x="1981200" y="406400"/>
                </a:cubicBezTo>
                <a:cubicBezTo>
                  <a:pt x="2201333" y="677334"/>
                  <a:pt x="2311400" y="1037167"/>
                  <a:pt x="2311400" y="1485900"/>
                </a:cubicBezTo>
                <a:cubicBezTo>
                  <a:pt x="2311400" y="1934634"/>
                  <a:pt x="2180166" y="2366433"/>
                  <a:pt x="1917700" y="2781300"/>
                </a:cubicBezTo>
                <a:cubicBezTo>
                  <a:pt x="1655233" y="3196166"/>
                  <a:pt x="1231900" y="3619500"/>
                  <a:pt x="647700" y="40513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49" name="Freeform 1049">
            <a:extLst>
              <a:ext uri="{FF2B5EF4-FFF2-40B4-BE49-F238E27FC236}">
                <a16:creationId xmlns:a16="http://schemas.microsoft.com/office/drawing/2014/main" id="{73DE0ACC-8487-7F22-EF76-98943F375D12}"/>
              </a:ext>
            </a:extLst>
          </p:cNvPr>
          <p:cNvSpPr/>
          <p:nvPr/>
        </p:nvSpPr>
        <p:spPr>
          <a:xfrm>
            <a:off x="2433638" y="2071688"/>
            <a:ext cx="101600" cy="157162"/>
          </a:xfrm>
          <a:custGeom>
            <a:avLst/>
            <a:gdLst/>
            <a:ahLst/>
            <a:cxnLst/>
            <a:rect l="0" t="0" r="0" b="0"/>
            <a:pathLst>
              <a:path w="6451600" h="9156700">
                <a:moveTo>
                  <a:pt x="3479800" y="8890000"/>
                </a:moveTo>
                <a:cubicBezTo>
                  <a:pt x="3903133" y="8890000"/>
                  <a:pt x="4277783" y="8775700"/>
                  <a:pt x="4603750" y="8547100"/>
                </a:cubicBezTo>
                <a:cubicBezTo>
                  <a:pt x="4929716" y="8318500"/>
                  <a:pt x="5092700" y="7973484"/>
                  <a:pt x="5092700" y="7512050"/>
                </a:cubicBezTo>
                <a:cubicBezTo>
                  <a:pt x="5092700" y="7050617"/>
                  <a:pt x="4917016" y="6697134"/>
                  <a:pt x="4565650" y="6451600"/>
                </a:cubicBezTo>
                <a:cubicBezTo>
                  <a:pt x="4214283" y="6206067"/>
                  <a:pt x="3714750" y="5992284"/>
                  <a:pt x="3067050" y="5810250"/>
                </a:cubicBezTo>
                <a:cubicBezTo>
                  <a:pt x="2419350" y="5628217"/>
                  <a:pt x="1949450" y="5469467"/>
                  <a:pt x="1657350" y="5334000"/>
                </a:cubicBezTo>
                <a:cubicBezTo>
                  <a:pt x="1365250" y="5198534"/>
                  <a:pt x="1087966" y="5020734"/>
                  <a:pt x="825500" y="4800600"/>
                </a:cubicBezTo>
                <a:cubicBezTo>
                  <a:pt x="300566" y="4360334"/>
                  <a:pt x="38100" y="3678767"/>
                  <a:pt x="38100" y="2755900"/>
                </a:cubicBezTo>
                <a:cubicBezTo>
                  <a:pt x="38100" y="2002367"/>
                  <a:pt x="306916" y="1354667"/>
                  <a:pt x="844550" y="812800"/>
                </a:cubicBezTo>
                <a:cubicBezTo>
                  <a:pt x="1382183" y="270934"/>
                  <a:pt x="2116666" y="0"/>
                  <a:pt x="3048000" y="0"/>
                </a:cubicBezTo>
                <a:cubicBezTo>
                  <a:pt x="3496733" y="0"/>
                  <a:pt x="3964516" y="65617"/>
                  <a:pt x="4451350" y="196850"/>
                </a:cubicBezTo>
                <a:cubicBezTo>
                  <a:pt x="4938183" y="328084"/>
                  <a:pt x="5240866" y="393700"/>
                  <a:pt x="5359400" y="393700"/>
                </a:cubicBezTo>
                <a:cubicBezTo>
                  <a:pt x="5477933" y="393700"/>
                  <a:pt x="5583766" y="309034"/>
                  <a:pt x="5676900" y="139700"/>
                </a:cubicBezTo>
                <a:lnTo>
                  <a:pt x="5816600" y="139700"/>
                </a:lnTo>
                <a:lnTo>
                  <a:pt x="5905500" y="2705100"/>
                </a:lnTo>
                <a:lnTo>
                  <a:pt x="5702300" y="2705100"/>
                </a:lnTo>
                <a:cubicBezTo>
                  <a:pt x="5295900" y="1968500"/>
                  <a:pt x="4870450" y="1377950"/>
                  <a:pt x="4425950" y="933450"/>
                </a:cubicBezTo>
                <a:cubicBezTo>
                  <a:pt x="3981450" y="488950"/>
                  <a:pt x="3498850" y="266700"/>
                  <a:pt x="2978150" y="266700"/>
                </a:cubicBezTo>
                <a:cubicBezTo>
                  <a:pt x="2457450" y="266700"/>
                  <a:pt x="2053166" y="387350"/>
                  <a:pt x="1765300" y="628650"/>
                </a:cubicBezTo>
                <a:cubicBezTo>
                  <a:pt x="1477433" y="869950"/>
                  <a:pt x="1333500" y="1191684"/>
                  <a:pt x="1333500" y="1593850"/>
                </a:cubicBezTo>
                <a:cubicBezTo>
                  <a:pt x="1333500" y="1996017"/>
                  <a:pt x="1504950" y="2305050"/>
                  <a:pt x="1847850" y="2520950"/>
                </a:cubicBezTo>
                <a:cubicBezTo>
                  <a:pt x="2190750" y="2736850"/>
                  <a:pt x="2611966" y="2912534"/>
                  <a:pt x="3111500" y="3048000"/>
                </a:cubicBezTo>
                <a:cubicBezTo>
                  <a:pt x="3611033" y="3183467"/>
                  <a:pt x="3939116" y="3276600"/>
                  <a:pt x="4095750" y="3327400"/>
                </a:cubicBezTo>
                <a:cubicBezTo>
                  <a:pt x="4252383" y="3378200"/>
                  <a:pt x="4447116" y="3448050"/>
                  <a:pt x="4679950" y="3536950"/>
                </a:cubicBezTo>
                <a:cubicBezTo>
                  <a:pt x="4912783" y="3625850"/>
                  <a:pt x="5103283" y="3718984"/>
                  <a:pt x="5251450" y="3816350"/>
                </a:cubicBezTo>
                <a:cubicBezTo>
                  <a:pt x="5399616" y="3913717"/>
                  <a:pt x="5556250" y="4036484"/>
                  <a:pt x="5721350" y="4184650"/>
                </a:cubicBezTo>
                <a:cubicBezTo>
                  <a:pt x="5886450" y="4332817"/>
                  <a:pt x="6015566" y="4495800"/>
                  <a:pt x="6108700" y="4673600"/>
                </a:cubicBezTo>
                <a:cubicBezTo>
                  <a:pt x="6337300" y="5080000"/>
                  <a:pt x="6451600" y="5562600"/>
                  <a:pt x="6451600" y="6121400"/>
                </a:cubicBezTo>
                <a:cubicBezTo>
                  <a:pt x="6451600" y="7035800"/>
                  <a:pt x="6165850" y="7770284"/>
                  <a:pt x="5594350" y="8324850"/>
                </a:cubicBezTo>
                <a:cubicBezTo>
                  <a:pt x="5022850" y="8879417"/>
                  <a:pt x="4271433" y="9156700"/>
                  <a:pt x="3340100" y="9156700"/>
                </a:cubicBezTo>
                <a:cubicBezTo>
                  <a:pt x="2857500" y="9156700"/>
                  <a:pt x="2305050" y="9093200"/>
                  <a:pt x="1682750" y="8966200"/>
                </a:cubicBezTo>
                <a:cubicBezTo>
                  <a:pt x="1060450" y="8839200"/>
                  <a:pt x="715433" y="8775700"/>
                  <a:pt x="647700" y="8775700"/>
                </a:cubicBezTo>
                <a:cubicBezTo>
                  <a:pt x="529166" y="8775700"/>
                  <a:pt x="414866" y="8902700"/>
                  <a:pt x="304800" y="9156700"/>
                </a:cubicBezTo>
                <a:lnTo>
                  <a:pt x="127000" y="9156700"/>
                </a:lnTo>
                <a:lnTo>
                  <a:pt x="0" y="6134100"/>
                </a:lnTo>
                <a:lnTo>
                  <a:pt x="215900" y="6134100"/>
                </a:lnTo>
                <a:cubicBezTo>
                  <a:pt x="588433" y="6870700"/>
                  <a:pt x="1064683" y="7514167"/>
                  <a:pt x="1644650" y="8064500"/>
                </a:cubicBezTo>
                <a:cubicBezTo>
                  <a:pt x="2224616" y="8614834"/>
                  <a:pt x="2836333" y="8890000"/>
                  <a:pt x="3479800" y="88900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0" name="Freeform 1050">
            <a:extLst>
              <a:ext uri="{FF2B5EF4-FFF2-40B4-BE49-F238E27FC236}">
                <a16:creationId xmlns:a16="http://schemas.microsoft.com/office/drawing/2014/main" id="{9047F68D-BCC6-EF52-05F7-E42F6124846F}"/>
              </a:ext>
            </a:extLst>
          </p:cNvPr>
          <p:cNvSpPr/>
          <p:nvPr/>
        </p:nvSpPr>
        <p:spPr>
          <a:xfrm>
            <a:off x="2544763" y="2062163"/>
            <a:ext cx="120650" cy="165100"/>
          </a:xfrm>
          <a:custGeom>
            <a:avLst/>
            <a:gdLst/>
            <a:ahLst/>
            <a:cxnLst/>
            <a:rect l="0" t="0" r="0" b="0"/>
            <a:pathLst>
              <a:path w="7632700" h="9525000">
                <a:moveTo>
                  <a:pt x="0" y="0"/>
                </a:moveTo>
                <a:lnTo>
                  <a:pt x="3060700" y="0"/>
                </a:lnTo>
                <a:lnTo>
                  <a:pt x="3060700" y="4648200"/>
                </a:lnTo>
                <a:cubicBezTo>
                  <a:pt x="3196166" y="4258734"/>
                  <a:pt x="3403600" y="3945467"/>
                  <a:pt x="3683000" y="3708400"/>
                </a:cubicBezTo>
                <a:cubicBezTo>
                  <a:pt x="3962400" y="3471334"/>
                  <a:pt x="4385733" y="3352800"/>
                  <a:pt x="4953000" y="3352800"/>
                </a:cubicBezTo>
                <a:cubicBezTo>
                  <a:pt x="6265333" y="3352800"/>
                  <a:pt x="6921500" y="4059767"/>
                  <a:pt x="6921500" y="5473700"/>
                </a:cubicBezTo>
                <a:lnTo>
                  <a:pt x="6921500" y="9296400"/>
                </a:lnTo>
                <a:lnTo>
                  <a:pt x="7632700" y="9296400"/>
                </a:lnTo>
                <a:lnTo>
                  <a:pt x="7632700" y="9525000"/>
                </a:lnTo>
                <a:lnTo>
                  <a:pt x="4038600" y="9525000"/>
                </a:lnTo>
                <a:lnTo>
                  <a:pt x="4038600" y="9296400"/>
                </a:lnTo>
                <a:lnTo>
                  <a:pt x="4559300" y="9296400"/>
                </a:lnTo>
                <a:lnTo>
                  <a:pt x="4559300" y="5168900"/>
                </a:lnTo>
                <a:cubicBezTo>
                  <a:pt x="4559300" y="4660900"/>
                  <a:pt x="4525433" y="4332817"/>
                  <a:pt x="4457700" y="4184650"/>
                </a:cubicBezTo>
                <a:cubicBezTo>
                  <a:pt x="4389966" y="4036484"/>
                  <a:pt x="4267200" y="3962400"/>
                  <a:pt x="4089400" y="3962400"/>
                </a:cubicBezTo>
                <a:cubicBezTo>
                  <a:pt x="3818466" y="3962400"/>
                  <a:pt x="3579283" y="4140200"/>
                  <a:pt x="3371850" y="4495800"/>
                </a:cubicBezTo>
                <a:cubicBezTo>
                  <a:pt x="3164416" y="4851400"/>
                  <a:pt x="3060700" y="5283200"/>
                  <a:pt x="3060700" y="5791200"/>
                </a:cubicBezTo>
                <a:lnTo>
                  <a:pt x="3060700" y="9296400"/>
                </a:lnTo>
                <a:lnTo>
                  <a:pt x="3606800" y="9296400"/>
                </a:lnTo>
                <a:lnTo>
                  <a:pt x="3606800" y="9525000"/>
                </a:lnTo>
                <a:lnTo>
                  <a:pt x="0" y="9525000"/>
                </a:lnTo>
                <a:lnTo>
                  <a:pt x="0" y="9296400"/>
                </a:lnTo>
                <a:lnTo>
                  <a:pt x="698500" y="9296400"/>
                </a:lnTo>
                <a:lnTo>
                  <a:pt x="698500" y="228600"/>
                </a:lnTo>
                <a:lnTo>
                  <a:pt x="0" y="228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1" name="Freeform 1051">
            <a:extLst>
              <a:ext uri="{FF2B5EF4-FFF2-40B4-BE49-F238E27FC236}">
                <a16:creationId xmlns:a16="http://schemas.microsoft.com/office/drawing/2014/main" id="{404B7C24-71A9-BDBA-2557-2ED1026AF933}"/>
              </a:ext>
            </a:extLst>
          </p:cNvPr>
          <p:cNvSpPr/>
          <p:nvPr/>
        </p:nvSpPr>
        <p:spPr>
          <a:xfrm>
            <a:off x="2667000" y="2122488"/>
            <a:ext cx="119063" cy="106362"/>
          </a:xfrm>
          <a:custGeom>
            <a:avLst/>
            <a:gdLst/>
            <a:ahLst/>
            <a:cxnLst/>
            <a:rect l="0" t="0" r="0" b="0"/>
            <a:pathLst>
              <a:path w="7505700" h="6172200">
                <a:moveTo>
                  <a:pt x="7505700" y="6045200"/>
                </a:moveTo>
                <a:lnTo>
                  <a:pt x="4610100" y="6045200"/>
                </a:lnTo>
                <a:lnTo>
                  <a:pt x="4470400" y="5118100"/>
                </a:lnTo>
                <a:cubicBezTo>
                  <a:pt x="4334933" y="5456767"/>
                  <a:pt x="4133850" y="5717117"/>
                  <a:pt x="3867150" y="5899150"/>
                </a:cubicBezTo>
                <a:cubicBezTo>
                  <a:pt x="3600450" y="6081183"/>
                  <a:pt x="3204633" y="6172200"/>
                  <a:pt x="2679700" y="6172200"/>
                </a:cubicBezTo>
                <a:cubicBezTo>
                  <a:pt x="1367366" y="6172200"/>
                  <a:pt x="711200" y="5465234"/>
                  <a:pt x="711200" y="4051300"/>
                </a:cubicBezTo>
                <a:lnTo>
                  <a:pt x="711200" y="228600"/>
                </a:lnTo>
                <a:lnTo>
                  <a:pt x="0" y="228600"/>
                </a:lnTo>
                <a:lnTo>
                  <a:pt x="0" y="0"/>
                </a:lnTo>
                <a:lnTo>
                  <a:pt x="3073400" y="0"/>
                </a:lnTo>
                <a:lnTo>
                  <a:pt x="3073400" y="4356100"/>
                </a:lnTo>
                <a:cubicBezTo>
                  <a:pt x="3073400" y="4864100"/>
                  <a:pt x="3109383" y="5198534"/>
                  <a:pt x="3181350" y="5359400"/>
                </a:cubicBezTo>
                <a:cubicBezTo>
                  <a:pt x="3253316" y="5520267"/>
                  <a:pt x="3397250" y="5600700"/>
                  <a:pt x="3613150" y="5600700"/>
                </a:cubicBezTo>
                <a:cubicBezTo>
                  <a:pt x="3829050" y="5600700"/>
                  <a:pt x="4021666" y="5469467"/>
                  <a:pt x="4191000" y="5207000"/>
                </a:cubicBezTo>
                <a:cubicBezTo>
                  <a:pt x="4360333" y="4944534"/>
                  <a:pt x="4445000" y="4580467"/>
                  <a:pt x="4445000" y="4114800"/>
                </a:cubicBezTo>
                <a:lnTo>
                  <a:pt x="4445000" y="228600"/>
                </a:lnTo>
                <a:lnTo>
                  <a:pt x="3860800" y="228600"/>
                </a:lnTo>
                <a:lnTo>
                  <a:pt x="3860800" y="0"/>
                </a:lnTo>
                <a:lnTo>
                  <a:pt x="6807200" y="0"/>
                </a:lnTo>
                <a:lnTo>
                  <a:pt x="6807200" y="5816600"/>
                </a:lnTo>
                <a:lnTo>
                  <a:pt x="7505700" y="5816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2" name="Freeform 1052">
            <a:extLst>
              <a:ext uri="{FF2B5EF4-FFF2-40B4-BE49-F238E27FC236}">
                <a16:creationId xmlns:a16="http://schemas.microsoft.com/office/drawing/2014/main" id="{3D0C4984-98BF-C348-E900-86999F9DFE98}"/>
              </a:ext>
            </a:extLst>
          </p:cNvPr>
          <p:cNvSpPr/>
          <p:nvPr/>
        </p:nvSpPr>
        <p:spPr>
          <a:xfrm>
            <a:off x="2789238" y="2084388"/>
            <a:ext cx="77787" cy="144462"/>
          </a:xfrm>
          <a:custGeom>
            <a:avLst/>
            <a:gdLst/>
            <a:ahLst/>
            <a:cxnLst/>
            <a:rect l="0" t="0" r="0" b="0"/>
            <a:pathLst>
              <a:path w="4940300" h="8394700">
                <a:moveTo>
                  <a:pt x="698500" y="6451600"/>
                </a:moveTo>
                <a:lnTo>
                  <a:pt x="698500" y="2451100"/>
                </a:lnTo>
                <a:lnTo>
                  <a:pt x="0" y="2451100"/>
                </a:lnTo>
                <a:lnTo>
                  <a:pt x="0" y="2222500"/>
                </a:lnTo>
                <a:lnTo>
                  <a:pt x="698500" y="2222500"/>
                </a:lnTo>
                <a:lnTo>
                  <a:pt x="698500" y="584200"/>
                </a:lnTo>
                <a:lnTo>
                  <a:pt x="3060700" y="0"/>
                </a:lnTo>
                <a:lnTo>
                  <a:pt x="3060700" y="2222500"/>
                </a:lnTo>
                <a:lnTo>
                  <a:pt x="4711700" y="2222500"/>
                </a:lnTo>
                <a:lnTo>
                  <a:pt x="4711700" y="2451100"/>
                </a:lnTo>
                <a:lnTo>
                  <a:pt x="3060700" y="2451100"/>
                </a:lnTo>
                <a:lnTo>
                  <a:pt x="3060700" y="6731000"/>
                </a:lnTo>
                <a:cubicBezTo>
                  <a:pt x="3060700" y="7128934"/>
                  <a:pt x="3100916" y="7421034"/>
                  <a:pt x="3181350" y="7607300"/>
                </a:cubicBezTo>
                <a:cubicBezTo>
                  <a:pt x="3261783" y="7793567"/>
                  <a:pt x="3429000" y="7886700"/>
                  <a:pt x="3683000" y="7886700"/>
                </a:cubicBezTo>
                <a:cubicBezTo>
                  <a:pt x="3937000" y="7886700"/>
                  <a:pt x="4159250" y="7759700"/>
                  <a:pt x="4349750" y="7505700"/>
                </a:cubicBezTo>
                <a:cubicBezTo>
                  <a:pt x="4540250" y="7251700"/>
                  <a:pt x="4665133" y="6904567"/>
                  <a:pt x="4724400" y="6464300"/>
                </a:cubicBezTo>
                <a:lnTo>
                  <a:pt x="4940300" y="6489700"/>
                </a:lnTo>
                <a:cubicBezTo>
                  <a:pt x="4872566" y="7073900"/>
                  <a:pt x="4686300" y="7537450"/>
                  <a:pt x="4381500" y="7880350"/>
                </a:cubicBezTo>
                <a:cubicBezTo>
                  <a:pt x="4076700" y="8223250"/>
                  <a:pt x="3572933" y="8394700"/>
                  <a:pt x="2870200" y="8394700"/>
                </a:cubicBezTo>
                <a:cubicBezTo>
                  <a:pt x="2167466" y="8394700"/>
                  <a:pt x="1629833" y="8255000"/>
                  <a:pt x="1257300" y="7975600"/>
                </a:cubicBezTo>
                <a:cubicBezTo>
                  <a:pt x="884766" y="7696200"/>
                  <a:pt x="698500" y="7188200"/>
                  <a:pt x="698500" y="6451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3" name="Freeform 1053">
            <a:extLst>
              <a:ext uri="{FF2B5EF4-FFF2-40B4-BE49-F238E27FC236}">
                <a16:creationId xmlns:a16="http://schemas.microsoft.com/office/drawing/2014/main" id="{2A29303B-50EB-07E9-F749-A86F859FD604}"/>
              </a:ext>
            </a:extLst>
          </p:cNvPr>
          <p:cNvSpPr/>
          <p:nvPr/>
        </p:nvSpPr>
        <p:spPr>
          <a:xfrm>
            <a:off x="2868613" y="2084388"/>
            <a:ext cx="77787" cy="144462"/>
          </a:xfrm>
          <a:custGeom>
            <a:avLst/>
            <a:gdLst/>
            <a:ahLst/>
            <a:cxnLst/>
            <a:rect l="0" t="0" r="0" b="0"/>
            <a:pathLst>
              <a:path w="4940300" h="8394700">
                <a:moveTo>
                  <a:pt x="698500" y="6451600"/>
                </a:moveTo>
                <a:lnTo>
                  <a:pt x="698500" y="2451100"/>
                </a:lnTo>
                <a:lnTo>
                  <a:pt x="0" y="2451100"/>
                </a:lnTo>
                <a:lnTo>
                  <a:pt x="0" y="2222500"/>
                </a:lnTo>
                <a:lnTo>
                  <a:pt x="698500" y="2222500"/>
                </a:lnTo>
                <a:lnTo>
                  <a:pt x="698500" y="584200"/>
                </a:lnTo>
                <a:lnTo>
                  <a:pt x="3060700" y="0"/>
                </a:lnTo>
                <a:lnTo>
                  <a:pt x="3060700" y="2222500"/>
                </a:lnTo>
                <a:lnTo>
                  <a:pt x="4711700" y="2222500"/>
                </a:lnTo>
                <a:lnTo>
                  <a:pt x="4711700" y="2451100"/>
                </a:lnTo>
                <a:lnTo>
                  <a:pt x="3060700" y="2451100"/>
                </a:lnTo>
                <a:lnTo>
                  <a:pt x="3060700" y="6731000"/>
                </a:lnTo>
                <a:cubicBezTo>
                  <a:pt x="3060700" y="7128934"/>
                  <a:pt x="3100916" y="7421034"/>
                  <a:pt x="3181350" y="7607300"/>
                </a:cubicBezTo>
                <a:cubicBezTo>
                  <a:pt x="3261783" y="7793567"/>
                  <a:pt x="3429000" y="7886700"/>
                  <a:pt x="3683000" y="7886700"/>
                </a:cubicBezTo>
                <a:cubicBezTo>
                  <a:pt x="3937000" y="7886700"/>
                  <a:pt x="4159250" y="7759700"/>
                  <a:pt x="4349750" y="7505700"/>
                </a:cubicBezTo>
                <a:cubicBezTo>
                  <a:pt x="4540250" y="7251700"/>
                  <a:pt x="4665133" y="6904567"/>
                  <a:pt x="4724400" y="6464300"/>
                </a:cubicBezTo>
                <a:lnTo>
                  <a:pt x="4940300" y="6489700"/>
                </a:lnTo>
                <a:cubicBezTo>
                  <a:pt x="4872566" y="7073900"/>
                  <a:pt x="4686300" y="7537450"/>
                  <a:pt x="4381500" y="7880350"/>
                </a:cubicBezTo>
                <a:cubicBezTo>
                  <a:pt x="4076700" y="8223250"/>
                  <a:pt x="3572933" y="8394700"/>
                  <a:pt x="2870200" y="8394700"/>
                </a:cubicBezTo>
                <a:cubicBezTo>
                  <a:pt x="2167466" y="8394700"/>
                  <a:pt x="1629833" y="8255000"/>
                  <a:pt x="1257300" y="7975600"/>
                </a:cubicBezTo>
                <a:cubicBezTo>
                  <a:pt x="884766" y="7696200"/>
                  <a:pt x="698500" y="7188200"/>
                  <a:pt x="698500" y="6451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4" name="Freeform 1054">
            <a:extLst>
              <a:ext uri="{FF2B5EF4-FFF2-40B4-BE49-F238E27FC236}">
                <a16:creationId xmlns:a16="http://schemas.microsoft.com/office/drawing/2014/main" id="{7442380D-5D27-1AEA-5987-BF6550614A6A}"/>
              </a:ext>
            </a:extLst>
          </p:cNvPr>
          <p:cNvSpPr/>
          <p:nvPr/>
        </p:nvSpPr>
        <p:spPr>
          <a:xfrm>
            <a:off x="2949575" y="2120900"/>
            <a:ext cx="95250" cy="107950"/>
          </a:xfrm>
          <a:custGeom>
            <a:avLst/>
            <a:gdLst/>
            <a:ahLst/>
            <a:cxnLst/>
            <a:rect l="0" t="0" r="0" b="0"/>
            <a:pathLst>
              <a:path w="6108700" h="6299200">
                <a:moveTo>
                  <a:pt x="3276600" y="6299200"/>
                </a:moveTo>
                <a:cubicBezTo>
                  <a:pt x="2184400" y="6299200"/>
                  <a:pt x="1365250" y="6017684"/>
                  <a:pt x="819150" y="5454650"/>
                </a:cubicBezTo>
                <a:cubicBezTo>
                  <a:pt x="273050" y="4891617"/>
                  <a:pt x="0" y="4108450"/>
                  <a:pt x="0" y="3105150"/>
                </a:cubicBezTo>
                <a:cubicBezTo>
                  <a:pt x="0" y="2101850"/>
                  <a:pt x="306916" y="1333500"/>
                  <a:pt x="920750" y="800100"/>
                </a:cubicBezTo>
                <a:cubicBezTo>
                  <a:pt x="1534583" y="266700"/>
                  <a:pt x="2315633" y="0"/>
                  <a:pt x="3263900" y="0"/>
                </a:cubicBezTo>
                <a:cubicBezTo>
                  <a:pt x="5185833" y="0"/>
                  <a:pt x="6108700" y="965200"/>
                  <a:pt x="6032500" y="2895600"/>
                </a:cubicBezTo>
                <a:lnTo>
                  <a:pt x="2451100" y="2895600"/>
                </a:lnTo>
                <a:lnTo>
                  <a:pt x="2451100" y="3390900"/>
                </a:lnTo>
                <a:cubicBezTo>
                  <a:pt x="2451100" y="4220634"/>
                  <a:pt x="2556933" y="4847167"/>
                  <a:pt x="2768600" y="5270500"/>
                </a:cubicBezTo>
                <a:cubicBezTo>
                  <a:pt x="2980266" y="5693834"/>
                  <a:pt x="3348566" y="5905500"/>
                  <a:pt x="3873500" y="5905500"/>
                </a:cubicBezTo>
                <a:cubicBezTo>
                  <a:pt x="4855633" y="5905500"/>
                  <a:pt x="5499100" y="5380567"/>
                  <a:pt x="5803900" y="4330700"/>
                </a:cubicBezTo>
                <a:lnTo>
                  <a:pt x="6032500" y="4368800"/>
                </a:lnTo>
                <a:cubicBezTo>
                  <a:pt x="5871633" y="4978400"/>
                  <a:pt x="5581650" y="5452534"/>
                  <a:pt x="5162550" y="5791200"/>
                </a:cubicBezTo>
                <a:cubicBezTo>
                  <a:pt x="4743450" y="6129867"/>
                  <a:pt x="4114800" y="6299200"/>
                  <a:pt x="3276600" y="6299200"/>
                </a:cubicBezTo>
                <a:close/>
                <a:moveTo>
                  <a:pt x="2463800" y="2641600"/>
                </a:moveTo>
                <a:lnTo>
                  <a:pt x="3771900" y="2641600"/>
                </a:lnTo>
                <a:lnTo>
                  <a:pt x="3771900" y="2019300"/>
                </a:lnTo>
                <a:cubicBezTo>
                  <a:pt x="3771900" y="1333500"/>
                  <a:pt x="3731683" y="865717"/>
                  <a:pt x="3651250" y="615950"/>
                </a:cubicBezTo>
                <a:cubicBezTo>
                  <a:pt x="3570816" y="366184"/>
                  <a:pt x="3409950" y="241300"/>
                  <a:pt x="3168650" y="241300"/>
                </a:cubicBezTo>
                <a:cubicBezTo>
                  <a:pt x="2927350" y="241300"/>
                  <a:pt x="2749550" y="374650"/>
                  <a:pt x="2635250" y="641350"/>
                </a:cubicBezTo>
                <a:cubicBezTo>
                  <a:pt x="2520950" y="908050"/>
                  <a:pt x="2463800" y="1367367"/>
                  <a:pt x="2463800" y="20193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5" name="Freeform 1055">
            <a:extLst>
              <a:ext uri="{FF2B5EF4-FFF2-40B4-BE49-F238E27FC236}">
                <a16:creationId xmlns:a16="http://schemas.microsoft.com/office/drawing/2014/main" id="{B8687EBB-8450-E235-D173-3232A33155D8}"/>
              </a:ext>
            </a:extLst>
          </p:cNvPr>
          <p:cNvSpPr/>
          <p:nvPr/>
        </p:nvSpPr>
        <p:spPr>
          <a:xfrm>
            <a:off x="3051175" y="2120900"/>
            <a:ext cx="96838" cy="106363"/>
          </a:xfrm>
          <a:custGeom>
            <a:avLst/>
            <a:gdLst/>
            <a:ahLst/>
            <a:cxnLst/>
            <a:rect l="0" t="0" r="0" b="0"/>
            <a:pathLst>
              <a:path w="6108700" h="6172200">
                <a:moveTo>
                  <a:pt x="4241800" y="482600"/>
                </a:moveTo>
                <a:cubicBezTo>
                  <a:pt x="3928533" y="482600"/>
                  <a:pt x="3653366" y="685800"/>
                  <a:pt x="3416300" y="1092200"/>
                </a:cubicBezTo>
                <a:cubicBezTo>
                  <a:pt x="3179233" y="1498600"/>
                  <a:pt x="3060700" y="1981200"/>
                  <a:pt x="3060700" y="2540000"/>
                </a:cubicBezTo>
                <a:lnTo>
                  <a:pt x="3060700" y="5943600"/>
                </a:lnTo>
                <a:lnTo>
                  <a:pt x="3962400" y="5943600"/>
                </a:lnTo>
                <a:lnTo>
                  <a:pt x="3962400" y="6172200"/>
                </a:lnTo>
                <a:lnTo>
                  <a:pt x="0" y="6172200"/>
                </a:lnTo>
                <a:lnTo>
                  <a:pt x="0" y="5943600"/>
                </a:lnTo>
                <a:lnTo>
                  <a:pt x="698500" y="5943600"/>
                </a:lnTo>
                <a:lnTo>
                  <a:pt x="698500" y="355600"/>
                </a:lnTo>
                <a:lnTo>
                  <a:pt x="0" y="355600"/>
                </a:lnTo>
                <a:lnTo>
                  <a:pt x="0" y="127000"/>
                </a:lnTo>
                <a:lnTo>
                  <a:pt x="3060700" y="127000"/>
                </a:lnTo>
                <a:lnTo>
                  <a:pt x="3060700" y="1346200"/>
                </a:lnTo>
                <a:cubicBezTo>
                  <a:pt x="3170766" y="914400"/>
                  <a:pt x="3382433" y="582084"/>
                  <a:pt x="3695700" y="349250"/>
                </a:cubicBezTo>
                <a:cubicBezTo>
                  <a:pt x="4008966" y="116417"/>
                  <a:pt x="4364566" y="0"/>
                  <a:pt x="4762500" y="0"/>
                </a:cubicBezTo>
                <a:cubicBezTo>
                  <a:pt x="5160433" y="0"/>
                  <a:pt x="5484283" y="112184"/>
                  <a:pt x="5734050" y="336550"/>
                </a:cubicBezTo>
                <a:cubicBezTo>
                  <a:pt x="5983816" y="560917"/>
                  <a:pt x="6108700" y="878417"/>
                  <a:pt x="6108700" y="1289050"/>
                </a:cubicBezTo>
                <a:cubicBezTo>
                  <a:pt x="6108700" y="1699684"/>
                  <a:pt x="6015566" y="2015067"/>
                  <a:pt x="5829300" y="2235200"/>
                </a:cubicBezTo>
                <a:cubicBezTo>
                  <a:pt x="5643033" y="2455334"/>
                  <a:pt x="5357283" y="2565400"/>
                  <a:pt x="4972050" y="2565400"/>
                </a:cubicBezTo>
                <a:cubicBezTo>
                  <a:pt x="4586816" y="2565400"/>
                  <a:pt x="4303183" y="2438400"/>
                  <a:pt x="4121150" y="2184400"/>
                </a:cubicBezTo>
                <a:cubicBezTo>
                  <a:pt x="3939116" y="1930400"/>
                  <a:pt x="3915833" y="1579034"/>
                  <a:pt x="4051300" y="1130300"/>
                </a:cubicBezTo>
                <a:lnTo>
                  <a:pt x="4508500" y="1130300"/>
                </a:lnTo>
                <a:cubicBezTo>
                  <a:pt x="4720166" y="698500"/>
                  <a:pt x="4631266" y="482600"/>
                  <a:pt x="4241800" y="482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6" name="Freeform 1056">
            <a:extLst>
              <a:ext uri="{FF2B5EF4-FFF2-40B4-BE49-F238E27FC236}">
                <a16:creationId xmlns:a16="http://schemas.microsoft.com/office/drawing/2014/main" id="{2AC95B78-E5BB-40C8-FB8B-B734F7E2C097}"/>
              </a:ext>
            </a:extLst>
          </p:cNvPr>
          <p:cNvSpPr/>
          <p:nvPr/>
        </p:nvSpPr>
        <p:spPr>
          <a:xfrm>
            <a:off x="3155950" y="2119313"/>
            <a:ext cx="76200" cy="109537"/>
          </a:xfrm>
          <a:custGeom>
            <a:avLst/>
            <a:gdLst/>
            <a:ahLst/>
            <a:cxnLst/>
            <a:rect l="0" t="0" r="0" b="0"/>
            <a:pathLst>
              <a:path w="4838700" h="6324600">
                <a:moveTo>
                  <a:pt x="0" y="6324600"/>
                </a:moveTo>
                <a:lnTo>
                  <a:pt x="0" y="4051300"/>
                </a:lnTo>
                <a:lnTo>
                  <a:pt x="152400" y="4051300"/>
                </a:lnTo>
                <a:cubicBezTo>
                  <a:pt x="372533" y="4787900"/>
                  <a:pt x="668866" y="5304367"/>
                  <a:pt x="1041400" y="5600700"/>
                </a:cubicBezTo>
                <a:cubicBezTo>
                  <a:pt x="1413933" y="5897034"/>
                  <a:pt x="1879600" y="6045200"/>
                  <a:pt x="2438400" y="6045200"/>
                </a:cubicBezTo>
                <a:cubicBezTo>
                  <a:pt x="3302000" y="6045200"/>
                  <a:pt x="3733800" y="5770034"/>
                  <a:pt x="3733800" y="5219700"/>
                </a:cubicBezTo>
                <a:cubicBezTo>
                  <a:pt x="3733800" y="4982634"/>
                  <a:pt x="3627966" y="4804834"/>
                  <a:pt x="3416300" y="4686300"/>
                </a:cubicBezTo>
                <a:cubicBezTo>
                  <a:pt x="3086100" y="4500034"/>
                  <a:pt x="2662766" y="4356100"/>
                  <a:pt x="2146300" y="4254500"/>
                </a:cubicBezTo>
                <a:cubicBezTo>
                  <a:pt x="1570566" y="4102100"/>
                  <a:pt x="1087966" y="3898900"/>
                  <a:pt x="698500" y="3644900"/>
                </a:cubicBezTo>
                <a:cubicBezTo>
                  <a:pt x="232833" y="3340100"/>
                  <a:pt x="0" y="2857500"/>
                  <a:pt x="0" y="2197100"/>
                </a:cubicBezTo>
                <a:cubicBezTo>
                  <a:pt x="0" y="1536700"/>
                  <a:pt x="203200" y="1009650"/>
                  <a:pt x="609600" y="615950"/>
                </a:cubicBezTo>
                <a:cubicBezTo>
                  <a:pt x="1016000" y="222250"/>
                  <a:pt x="1557866" y="25400"/>
                  <a:pt x="2235200" y="25400"/>
                </a:cubicBezTo>
                <a:cubicBezTo>
                  <a:pt x="2650066" y="25400"/>
                  <a:pt x="3077633" y="122767"/>
                  <a:pt x="3517900" y="317500"/>
                </a:cubicBezTo>
                <a:cubicBezTo>
                  <a:pt x="3678766" y="385234"/>
                  <a:pt x="3801533" y="419100"/>
                  <a:pt x="3886200" y="419100"/>
                </a:cubicBezTo>
                <a:cubicBezTo>
                  <a:pt x="3970866" y="419100"/>
                  <a:pt x="4042833" y="389467"/>
                  <a:pt x="4102100" y="330200"/>
                </a:cubicBezTo>
                <a:cubicBezTo>
                  <a:pt x="4161366" y="270934"/>
                  <a:pt x="4233333" y="160867"/>
                  <a:pt x="4318000" y="0"/>
                </a:cubicBezTo>
                <a:lnTo>
                  <a:pt x="4457700" y="0"/>
                </a:lnTo>
                <a:lnTo>
                  <a:pt x="4457700" y="1943100"/>
                </a:lnTo>
                <a:lnTo>
                  <a:pt x="4305300" y="1943100"/>
                </a:lnTo>
                <a:cubicBezTo>
                  <a:pt x="3873500" y="842434"/>
                  <a:pt x="3204633" y="292100"/>
                  <a:pt x="2298700" y="292100"/>
                </a:cubicBezTo>
                <a:cubicBezTo>
                  <a:pt x="1900766" y="292100"/>
                  <a:pt x="1604433" y="361950"/>
                  <a:pt x="1409700" y="501650"/>
                </a:cubicBezTo>
                <a:cubicBezTo>
                  <a:pt x="1214966" y="641350"/>
                  <a:pt x="1117600" y="817034"/>
                  <a:pt x="1117600" y="1028700"/>
                </a:cubicBezTo>
                <a:cubicBezTo>
                  <a:pt x="1117600" y="1155700"/>
                  <a:pt x="1147233" y="1255184"/>
                  <a:pt x="1206500" y="1327150"/>
                </a:cubicBezTo>
                <a:cubicBezTo>
                  <a:pt x="1265766" y="1399117"/>
                  <a:pt x="1312333" y="1452034"/>
                  <a:pt x="1346200" y="1485900"/>
                </a:cubicBezTo>
                <a:cubicBezTo>
                  <a:pt x="1380066" y="1519767"/>
                  <a:pt x="1435100" y="1555750"/>
                  <a:pt x="1511300" y="1593850"/>
                </a:cubicBezTo>
                <a:cubicBezTo>
                  <a:pt x="1587500" y="1631950"/>
                  <a:pt x="1651000" y="1661584"/>
                  <a:pt x="1701800" y="1682750"/>
                </a:cubicBezTo>
                <a:cubicBezTo>
                  <a:pt x="1752600" y="1703917"/>
                  <a:pt x="1830916" y="1731434"/>
                  <a:pt x="1936750" y="1765300"/>
                </a:cubicBezTo>
                <a:cubicBezTo>
                  <a:pt x="2042583" y="1799167"/>
                  <a:pt x="2120900" y="1820334"/>
                  <a:pt x="2171700" y="1828800"/>
                </a:cubicBezTo>
                <a:cubicBezTo>
                  <a:pt x="2747433" y="1972734"/>
                  <a:pt x="3162300" y="2097617"/>
                  <a:pt x="3416300" y="2203450"/>
                </a:cubicBezTo>
                <a:cubicBezTo>
                  <a:pt x="3670300" y="2309284"/>
                  <a:pt x="3911600" y="2438400"/>
                  <a:pt x="4140200" y="2590800"/>
                </a:cubicBezTo>
                <a:cubicBezTo>
                  <a:pt x="4605866" y="2912534"/>
                  <a:pt x="4838700" y="3431117"/>
                  <a:pt x="4838700" y="4146550"/>
                </a:cubicBezTo>
                <a:cubicBezTo>
                  <a:pt x="4838700" y="4861984"/>
                  <a:pt x="4627033" y="5403850"/>
                  <a:pt x="4203700" y="5772150"/>
                </a:cubicBezTo>
                <a:cubicBezTo>
                  <a:pt x="3780366" y="6140450"/>
                  <a:pt x="3200400" y="6324600"/>
                  <a:pt x="2463800" y="6324600"/>
                </a:cubicBezTo>
                <a:cubicBezTo>
                  <a:pt x="1938866" y="6324600"/>
                  <a:pt x="1430866" y="6201833"/>
                  <a:pt x="939800" y="5956300"/>
                </a:cubicBezTo>
                <a:cubicBezTo>
                  <a:pt x="838200" y="5888567"/>
                  <a:pt x="757766" y="5854700"/>
                  <a:pt x="698500" y="5854700"/>
                </a:cubicBezTo>
                <a:cubicBezTo>
                  <a:pt x="512233" y="5854700"/>
                  <a:pt x="330200" y="6011334"/>
                  <a:pt x="152400" y="6324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7" name="Freeform 1057">
            <a:extLst>
              <a:ext uri="{FF2B5EF4-FFF2-40B4-BE49-F238E27FC236}">
                <a16:creationId xmlns:a16="http://schemas.microsoft.com/office/drawing/2014/main" id="{ADE247D2-9E18-E75C-8D4D-4CA497FFA97E}"/>
              </a:ext>
            </a:extLst>
          </p:cNvPr>
          <p:cNvSpPr/>
          <p:nvPr/>
        </p:nvSpPr>
        <p:spPr>
          <a:xfrm>
            <a:off x="3243263" y="2190750"/>
            <a:ext cx="36512" cy="69850"/>
          </a:xfrm>
          <a:custGeom>
            <a:avLst/>
            <a:gdLst/>
            <a:ahLst/>
            <a:cxnLst/>
            <a:rect l="0" t="0" r="0" b="0"/>
            <a:pathLst>
              <a:path w="2311400" h="4051300">
                <a:moveTo>
                  <a:pt x="647700" y="4051300"/>
                </a:moveTo>
                <a:lnTo>
                  <a:pt x="495300" y="3860800"/>
                </a:lnTo>
                <a:cubicBezTo>
                  <a:pt x="1020233" y="3412066"/>
                  <a:pt x="1363133" y="3062816"/>
                  <a:pt x="1524000" y="2813050"/>
                </a:cubicBezTo>
                <a:cubicBezTo>
                  <a:pt x="1684866" y="2563283"/>
                  <a:pt x="1765300" y="2288116"/>
                  <a:pt x="1765300" y="1987550"/>
                </a:cubicBezTo>
                <a:cubicBezTo>
                  <a:pt x="1765300" y="1686984"/>
                  <a:pt x="1634066" y="1519767"/>
                  <a:pt x="1371600" y="1485900"/>
                </a:cubicBezTo>
                <a:lnTo>
                  <a:pt x="762000" y="2032000"/>
                </a:lnTo>
                <a:cubicBezTo>
                  <a:pt x="567266" y="1964267"/>
                  <a:pt x="391583" y="1843617"/>
                  <a:pt x="234950" y="1670050"/>
                </a:cubicBezTo>
                <a:cubicBezTo>
                  <a:pt x="78316" y="1496484"/>
                  <a:pt x="0" y="1272117"/>
                  <a:pt x="0" y="996950"/>
                </a:cubicBezTo>
                <a:cubicBezTo>
                  <a:pt x="0" y="721784"/>
                  <a:pt x="99483" y="486834"/>
                  <a:pt x="298450" y="292100"/>
                </a:cubicBezTo>
                <a:cubicBezTo>
                  <a:pt x="497416" y="97367"/>
                  <a:pt x="772583" y="0"/>
                  <a:pt x="1123950" y="0"/>
                </a:cubicBezTo>
                <a:cubicBezTo>
                  <a:pt x="1475316" y="0"/>
                  <a:pt x="1761066" y="135467"/>
                  <a:pt x="1981200" y="406400"/>
                </a:cubicBezTo>
                <a:cubicBezTo>
                  <a:pt x="2201333" y="677334"/>
                  <a:pt x="2311400" y="1037167"/>
                  <a:pt x="2311400" y="1485900"/>
                </a:cubicBezTo>
                <a:cubicBezTo>
                  <a:pt x="2311400" y="1934634"/>
                  <a:pt x="2180166" y="2366433"/>
                  <a:pt x="1917700" y="2781300"/>
                </a:cubicBezTo>
                <a:cubicBezTo>
                  <a:pt x="1655233" y="3196166"/>
                  <a:pt x="1231900" y="3619500"/>
                  <a:pt x="647700" y="40513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8" name="Freeform 1058">
            <a:extLst>
              <a:ext uri="{FF2B5EF4-FFF2-40B4-BE49-F238E27FC236}">
                <a16:creationId xmlns:a16="http://schemas.microsoft.com/office/drawing/2014/main" id="{24CF23EC-AE5A-6E0A-5CBF-FC6FB31E7B21}"/>
              </a:ext>
            </a:extLst>
          </p:cNvPr>
          <p:cNvSpPr/>
          <p:nvPr/>
        </p:nvSpPr>
        <p:spPr>
          <a:xfrm>
            <a:off x="3328988" y="2073275"/>
            <a:ext cx="95250" cy="155575"/>
          </a:xfrm>
          <a:custGeom>
            <a:avLst/>
            <a:gdLst/>
            <a:ahLst/>
            <a:cxnLst/>
            <a:rect l="0" t="0" r="0" b="0"/>
            <a:pathLst>
              <a:path w="6032500" h="9004300">
                <a:moveTo>
                  <a:pt x="1905000" y="0"/>
                </a:moveTo>
                <a:lnTo>
                  <a:pt x="6032500" y="0"/>
                </a:lnTo>
                <a:lnTo>
                  <a:pt x="6032500" y="241300"/>
                </a:lnTo>
                <a:lnTo>
                  <a:pt x="5334000" y="241300"/>
                </a:lnTo>
                <a:lnTo>
                  <a:pt x="5334000" y="5727700"/>
                </a:lnTo>
                <a:cubicBezTo>
                  <a:pt x="5334000" y="6870700"/>
                  <a:pt x="5075766" y="7702550"/>
                  <a:pt x="4559300" y="8223250"/>
                </a:cubicBezTo>
                <a:cubicBezTo>
                  <a:pt x="4042833" y="8743950"/>
                  <a:pt x="3268133" y="9004300"/>
                  <a:pt x="2235200" y="9004300"/>
                </a:cubicBezTo>
                <a:cubicBezTo>
                  <a:pt x="1549400" y="9004300"/>
                  <a:pt x="1005416" y="8873067"/>
                  <a:pt x="603250" y="8610600"/>
                </a:cubicBezTo>
                <a:cubicBezTo>
                  <a:pt x="201083" y="8348134"/>
                  <a:pt x="0" y="7979834"/>
                  <a:pt x="0" y="7505700"/>
                </a:cubicBezTo>
                <a:cubicBezTo>
                  <a:pt x="0" y="7141634"/>
                  <a:pt x="101600" y="6855884"/>
                  <a:pt x="304800" y="6648450"/>
                </a:cubicBezTo>
                <a:cubicBezTo>
                  <a:pt x="508000" y="6441017"/>
                  <a:pt x="785283" y="6337300"/>
                  <a:pt x="1136650" y="6337300"/>
                </a:cubicBezTo>
                <a:cubicBezTo>
                  <a:pt x="1488016" y="6337300"/>
                  <a:pt x="1750483" y="6426200"/>
                  <a:pt x="1924050" y="6604000"/>
                </a:cubicBezTo>
                <a:cubicBezTo>
                  <a:pt x="2097616" y="6781800"/>
                  <a:pt x="2184400" y="6995584"/>
                  <a:pt x="2184400" y="7245350"/>
                </a:cubicBezTo>
                <a:cubicBezTo>
                  <a:pt x="2184400" y="7495117"/>
                  <a:pt x="2137833" y="7747000"/>
                  <a:pt x="2044700" y="8001000"/>
                </a:cubicBezTo>
                <a:lnTo>
                  <a:pt x="1549400" y="8001000"/>
                </a:lnTo>
                <a:cubicBezTo>
                  <a:pt x="1473200" y="8128000"/>
                  <a:pt x="1435100" y="8248650"/>
                  <a:pt x="1435100" y="8362950"/>
                </a:cubicBezTo>
                <a:cubicBezTo>
                  <a:pt x="1435100" y="8477250"/>
                  <a:pt x="1492250" y="8574617"/>
                  <a:pt x="1606550" y="8655050"/>
                </a:cubicBezTo>
                <a:cubicBezTo>
                  <a:pt x="1720850" y="8735484"/>
                  <a:pt x="1871133" y="8775700"/>
                  <a:pt x="2057400" y="8775700"/>
                </a:cubicBezTo>
                <a:cubicBezTo>
                  <a:pt x="2396066" y="8775700"/>
                  <a:pt x="2614083" y="8642350"/>
                  <a:pt x="2711450" y="8375650"/>
                </a:cubicBezTo>
                <a:cubicBezTo>
                  <a:pt x="2808816" y="8108950"/>
                  <a:pt x="2857500" y="7531100"/>
                  <a:pt x="2857500" y="6642100"/>
                </a:cubicBezTo>
                <a:lnTo>
                  <a:pt x="2857500" y="241300"/>
                </a:lnTo>
                <a:lnTo>
                  <a:pt x="1905000" y="2413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59" name="Freeform 1059">
            <a:extLst>
              <a:ext uri="{FF2B5EF4-FFF2-40B4-BE49-F238E27FC236}">
                <a16:creationId xmlns:a16="http://schemas.microsoft.com/office/drawing/2014/main" id="{0002A441-9229-21F5-D409-1664AB49CFCC}"/>
              </a:ext>
            </a:extLst>
          </p:cNvPr>
          <p:cNvSpPr/>
          <p:nvPr/>
        </p:nvSpPr>
        <p:spPr>
          <a:xfrm>
            <a:off x="3430588" y="2120900"/>
            <a:ext cx="96837" cy="107950"/>
          </a:xfrm>
          <a:custGeom>
            <a:avLst/>
            <a:gdLst/>
            <a:ahLst/>
            <a:cxnLst/>
            <a:rect l="0" t="0" r="0" b="0"/>
            <a:pathLst>
              <a:path w="6108700" h="6299200">
                <a:moveTo>
                  <a:pt x="3276600" y="6299200"/>
                </a:moveTo>
                <a:cubicBezTo>
                  <a:pt x="2184400" y="6299200"/>
                  <a:pt x="1365250" y="6017684"/>
                  <a:pt x="819150" y="5454650"/>
                </a:cubicBezTo>
                <a:cubicBezTo>
                  <a:pt x="273050" y="4891617"/>
                  <a:pt x="0" y="4108450"/>
                  <a:pt x="0" y="3105150"/>
                </a:cubicBezTo>
                <a:cubicBezTo>
                  <a:pt x="0" y="2101850"/>
                  <a:pt x="306916" y="1333500"/>
                  <a:pt x="920750" y="800100"/>
                </a:cubicBezTo>
                <a:cubicBezTo>
                  <a:pt x="1534583" y="266700"/>
                  <a:pt x="2315633" y="0"/>
                  <a:pt x="3263900" y="0"/>
                </a:cubicBezTo>
                <a:cubicBezTo>
                  <a:pt x="5185833" y="0"/>
                  <a:pt x="6108700" y="965200"/>
                  <a:pt x="6032500" y="2895600"/>
                </a:cubicBezTo>
                <a:lnTo>
                  <a:pt x="2451100" y="2895600"/>
                </a:lnTo>
                <a:lnTo>
                  <a:pt x="2451100" y="3390900"/>
                </a:lnTo>
                <a:cubicBezTo>
                  <a:pt x="2451100" y="4220634"/>
                  <a:pt x="2556933" y="4847167"/>
                  <a:pt x="2768600" y="5270500"/>
                </a:cubicBezTo>
                <a:cubicBezTo>
                  <a:pt x="2980266" y="5693834"/>
                  <a:pt x="3348566" y="5905500"/>
                  <a:pt x="3873500" y="5905500"/>
                </a:cubicBezTo>
                <a:cubicBezTo>
                  <a:pt x="4855633" y="5905500"/>
                  <a:pt x="5499100" y="5380567"/>
                  <a:pt x="5803900" y="4330700"/>
                </a:cubicBezTo>
                <a:lnTo>
                  <a:pt x="6032500" y="4368800"/>
                </a:lnTo>
                <a:cubicBezTo>
                  <a:pt x="5871633" y="4978400"/>
                  <a:pt x="5581650" y="5452534"/>
                  <a:pt x="5162550" y="5791200"/>
                </a:cubicBezTo>
                <a:cubicBezTo>
                  <a:pt x="4743450" y="6129867"/>
                  <a:pt x="4114800" y="6299200"/>
                  <a:pt x="3276600" y="6299200"/>
                </a:cubicBezTo>
                <a:close/>
                <a:moveTo>
                  <a:pt x="2463800" y="2641600"/>
                </a:moveTo>
                <a:lnTo>
                  <a:pt x="3771900" y="2641600"/>
                </a:lnTo>
                <a:lnTo>
                  <a:pt x="3771900" y="2019300"/>
                </a:lnTo>
                <a:cubicBezTo>
                  <a:pt x="3771900" y="1333500"/>
                  <a:pt x="3731683" y="865717"/>
                  <a:pt x="3651250" y="615950"/>
                </a:cubicBezTo>
                <a:cubicBezTo>
                  <a:pt x="3570816" y="366184"/>
                  <a:pt x="3409950" y="241300"/>
                  <a:pt x="3168650" y="241300"/>
                </a:cubicBezTo>
                <a:cubicBezTo>
                  <a:pt x="2927350" y="241300"/>
                  <a:pt x="2749550" y="374650"/>
                  <a:pt x="2635250" y="641350"/>
                </a:cubicBezTo>
                <a:cubicBezTo>
                  <a:pt x="2520950" y="908050"/>
                  <a:pt x="2463800" y="1367367"/>
                  <a:pt x="2463800" y="20193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0" name="Freeform 1060">
            <a:extLst>
              <a:ext uri="{FF2B5EF4-FFF2-40B4-BE49-F238E27FC236}">
                <a16:creationId xmlns:a16="http://schemas.microsoft.com/office/drawing/2014/main" id="{EEBC6D39-853D-CD50-6154-B2D0DAFA51B1}"/>
              </a:ext>
            </a:extLst>
          </p:cNvPr>
          <p:cNvSpPr/>
          <p:nvPr/>
        </p:nvSpPr>
        <p:spPr>
          <a:xfrm>
            <a:off x="3532188" y="2084388"/>
            <a:ext cx="77787" cy="144462"/>
          </a:xfrm>
          <a:custGeom>
            <a:avLst/>
            <a:gdLst/>
            <a:ahLst/>
            <a:cxnLst/>
            <a:rect l="0" t="0" r="0" b="0"/>
            <a:pathLst>
              <a:path w="4940300" h="8394700">
                <a:moveTo>
                  <a:pt x="698500" y="6451600"/>
                </a:moveTo>
                <a:lnTo>
                  <a:pt x="698500" y="2451100"/>
                </a:lnTo>
                <a:lnTo>
                  <a:pt x="0" y="2451100"/>
                </a:lnTo>
                <a:lnTo>
                  <a:pt x="0" y="2222500"/>
                </a:lnTo>
                <a:lnTo>
                  <a:pt x="698500" y="2222500"/>
                </a:lnTo>
                <a:lnTo>
                  <a:pt x="698500" y="584200"/>
                </a:lnTo>
                <a:lnTo>
                  <a:pt x="3060700" y="0"/>
                </a:lnTo>
                <a:lnTo>
                  <a:pt x="3060700" y="2222500"/>
                </a:lnTo>
                <a:lnTo>
                  <a:pt x="4711700" y="2222500"/>
                </a:lnTo>
                <a:lnTo>
                  <a:pt x="4711700" y="2451100"/>
                </a:lnTo>
                <a:lnTo>
                  <a:pt x="3060700" y="2451100"/>
                </a:lnTo>
                <a:lnTo>
                  <a:pt x="3060700" y="6731000"/>
                </a:lnTo>
                <a:cubicBezTo>
                  <a:pt x="3060700" y="7128934"/>
                  <a:pt x="3100916" y="7421034"/>
                  <a:pt x="3181350" y="7607300"/>
                </a:cubicBezTo>
                <a:cubicBezTo>
                  <a:pt x="3261783" y="7793567"/>
                  <a:pt x="3429000" y="7886700"/>
                  <a:pt x="3683000" y="7886700"/>
                </a:cubicBezTo>
                <a:cubicBezTo>
                  <a:pt x="3937000" y="7886700"/>
                  <a:pt x="4159250" y="7759700"/>
                  <a:pt x="4349750" y="7505700"/>
                </a:cubicBezTo>
                <a:cubicBezTo>
                  <a:pt x="4540250" y="7251700"/>
                  <a:pt x="4665133" y="6904567"/>
                  <a:pt x="4724400" y="6464300"/>
                </a:cubicBezTo>
                <a:lnTo>
                  <a:pt x="4940300" y="6489700"/>
                </a:lnTo>
                <a:cubicBezTo>
                  <a:pt x="4872566" y="7073900"/>
                  <a:pt x="4686300" y="7537450"/>
                  <a:pt x="4381500" y="7880350"/>
                </a:cubicBezTo>
                <a:cubicBezTo>
                  <a:pt x="4076700" y="8223250"/>
                  <a:pt x="3572933" y="8394700"/>
                  <a:pt x="2870200" y="8394700"/>
                </a:cubicBezTo>
                <a:cubicBezTo>
                  <a:pt x="2167466" y="8394700"/>
                  <a:pt x="1629833" y="8255000"/>
                  <a:pt x="1257300" y="7975600"/>
                </a:cubicBezTo>
                <a:cubicBezTo>
                  <a:pt x="884766" y="7696200"/>
                  <a:pt x="698500" y="7188200"/>
                  <a:pt x="698500" y="6451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1" name="Freeform 1061">
            <a:extLst>
              <a:ext uri="{FF2B5EF4-FFF2-40B4-BE49-F238E27FC236}">
                <a16:creationId xmlns:a16="http://schemas.microsoft.com/office/drawing/2014/main" id="{12999191-BDBC-F5D9-3D46-4FA7E69D4B77}"/>
              </a:ext>
            </a:extLst>
          </p:cNvPr>
          <p:cNvSpPr/>
          <p:nvPr/>
        </p:nvSpPr>
        <p:spPr>
          <a:xfrm>
            <a:off x="3648075" y="2122488"/>
            <a:ext cx="161925" cy="104775"/>
          </a:xfrm>
          <a:custGeom>
            <a:avLst/>
            <a:gdLst/>
            <a:ahLst/>
            <a:cxnLst/>
            <a:rect l="0" t="0" r="0" b="0"/>
            <a:pathLst>
              <a:path w="10248900" h="6045200">
                <a:moveTo>
                  <a:pt x="4381500" y="228600"/>
                </a:moveTo>
                <a:lnTo>
                  <a:pt x="4381500" y="0"/>
                </a:lnTo>
                <a:lnTo>
                  <a:pt x="7658100" y="0"/>
                </a:lnTo>
                <a:lnTo>
                  <a:pt x="7658100" y="228600"/>
                </a:lnTo>
                <a:lnTo>
                  <a:pt x="7137400" y="228600"/>
                </a:lnTo>
                <a:lnTo>
                  <a:pt x="8280400" y="4508500"/>
                </a:lnTo>
                <a:lnTo>
                  <a:pt x="9410700" y="228600"/>
                </a:lnTo>
                <a:lnTo>
                  <a:pt x="8534400" y="228600"/>
                </a:lnTo>
                <a:lnTo>
                  <a:pt x="8534400" y="0"/>
                </a:lnTo>
                <a:lnTo>
                  <a:pt x="10248900" y="0"/>
                </a:lnTo>
                <a:lnTo>
                  <a:pt x="10248900" y="228600"/>
                </a:lnTo>
                <a:lnTo>
                  <a:pt x="9715500" y="228600"/>
                </a:lnTo>
                <a:lnTo>
                  <a:pt x="8191500" y="6045200"/>
                </a:lnTo>
                <a:lnTo>
                  <a:pt x="6451600" y="6045200"/>
                </a:lnTo>
                <a:lnTo>
                  <a:pt x="5346700" y="2146300"/>
                </a:lnTo>
                <a:lnTo>
                  <a:pt x="4152900" y="6045200"/>
                </a:lnTo>
                <a:lnTo>
                  <a:pt x="2451100" y="6045200"/>
                </a:lnTo>
                <a:lnTo>
                  <a:pt x="571500" y="228600"/>
                </a:lnTo>
                <a:lnTo>
                  <a:pt x="0" y="228600"/>
                </a:lnTo>
                <a:lnTo>
                  <a:pt x="0" y="0"/>
                </a:lnTo>
                <a:lnTo>
                  <a:pt x="3848100" y="0"/>
                </a:lnTo>
                <a:lnTo>
                  <a:pt x="3848100" y="228600"/>
                </a:lnTo>
                <a:lnTo>
                  <a:pt x="3086100" y="228600"/>
                </a:lnTo>
                <a:lnTo>
                  <a:pt x="4254500" y="4546600"/>
                </a:lnTo>
                <a:lnTo>
                  <a:pt x="5168900" y="1574800"/>
                </a:lnTo>
                <a:lnTo>
                  <a:pt x="4851400" y="228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2" name="Freeform 1062">
            <a:extLst>
              <a:ext uri="{FF2B5EF4-FFF2-40B4-BE49-F238E27FC236}">
                <a16:creationId xmlns:a16="http://schemas.microsoft.com/office/drawing/2014/main" id="{33189B70-73E4-24B7-CFFC-C83BF1D54590}"/>
              </a:ext>
            </a:extLst>
          </p:cNvPr>
          <p:cNvSpPr/>
          <p:nvPr/>
        </p:nvSpPr>
        <p:spPr>
          <a:xfrm>
            <a:off x="3817938" y="2120900"/>
            <a:ext cx="106362" cy="107950"/>
          </a:xfrm>
          <a:custGeom>
            <a:avLst/>
            <a:gdLst/>
            <a:ahLst/>
            <a:cxnLst/>
            <a:rect l="0" t="0" r="0" b="0"/>
            <a:pathLst>
              <a:path w="6718300" h="6299200">
                <a:moveTo>
                  <a:pt x="2921000" y="3187700"/>
                </a:moveTo>
                <a:lnTo>
                  <a:pt x="3289300" y="3187700"/>
                </a:lnTo>
                <a:lnTo>
                  <a:pt x="3289300" y="2209800"/>
                </a:lnTo>
                <a:cubicBezTo>
                  <a:pt x="3289300" y="1405467"/>
                  <a:pt x="3244850" y="865717"/>
                  <a:pt x="3155950" y="590550"/>
                </a:cubicBezTo>
                <a:cubicBezTo>
                  <a:pt x="3067050" y="315384"/>
                  <a:pt x="2895600" y="177800"/>
                  <a:pt x="2641600" y="177800"/>
                </a:cubicBezTo>
                <a:cubicBezTo>
                  <a:pt x="2489200" y="177800"/>
                  <a:pt x="2351616" y="218017"/>
                  <a:pt x="2228850" y="298450"/>
                </a:cubicBezTo>
                <a:cubicBezTo>
                  <a:pt x="2106083" y="378884"/>
                  <a:pt x="2044700" y="488950"/>
                  <a:pt x="2044700" y="628650"/>
                </a:cubicBezTo>
                <a:cubicBezTo>
                  <a:pt x="2044700" y="768350"/>
                  <a:pt x="2070100" y="910167"/>
                  <a:pt x="2120900" y="1054100"/>
                </a:cubicBezTo>
                <a:lnTo>
                  <a:pt x="2438400" y="1054100"/>
                </a:lnTo>
                <a:cubicBezTo>
                  <a:pt x="2506133" y="1231900"/>
                  <a:pt x="2540000" y="1445684"/>
                  <a:pt x="2540000" y="1695450"/>
                </a:cubicBezTo>
                <a:cubicBezTo>
                  <a:pt x="2540000" y="1945217"/>
                  <a:pt x="2434166" y="2161117"/>
                  <a:pt x="2222500" y="2343150"/>
                </a:cubicBezTo>
                <a:cubicBezTo>
                  <a:pt x="2010833" y="2525184"/>
                  <a:pt x="1744133" y="2616200"/>
                  <a:pt x="1422400" y="2616200"/>
                </a:cubicBezTo>
                <a:cubicBezTo>
                  <a:pt x="694266" y="2616200"/>
                  <a:pt x="330200" y="2264834"/>
                  <a:pt x="330200" y="1562100"/>
                </a:cubicBezTo>
                <a:cubicBezTo>
                  <a:pt x="330200" y="520700"/>
                  <a:pt x="1214966" y="0"/>
                  <a:pt x="2984500" y="0"/>
                </a:cubicBezTo>
                <a:cubicBezTo>
                  <a:pt x="3992033" y="0"/>
                  <a:pt x="4688416" y="171450"/>
                  <a:pt x="5073650" y="514350"/>
                </a:cubicBezTo>
                <a:cubicBezTo>
                  <a:pt x="5458883" y="857250"/>
                  <a:pt x="5651500" y="1485900"/>
                  <a:pt x="5651500" y="2400300"/>
                </a:cubicBezTo>
                <a:lnTo>
                  <a:pt x="5651500" y="4978400"/>
                </a:lnTo>
                <a:cubicBezTo>
                  <a:pt x="5651500" y="5418667"/>
                  <a:pt x="5774266" y="5638800"/>
                  <a:pt x="6019800" y="5638800"/>
                </a:cubicBezTo>
                <a:cubicBezTo>
                  <a:pt x="6307666" y="5638800"/>
                  <a:pt x="6477000" y="5207000"/>
                  <a:pt x="6527800" y="4343400"/>
                </a:cubicBezTo>
                <a:lnTo>
                  <a:pt x="6718300" y="4343400"/>
                </a:lnTo>
                <a:cubicBezTo>
                  <a:pt x="6684433" y="5088467"/>
                  <a:pt x="6544733" y="5600700"/>
                  <a:pt x="6299200" y="5880100"/>
                </a:cubicBezTo>
                <a:cubicBezTo>
                  <a:pt x="6053666" y="6159500"/>
                  <a:pt x="5651500" y="6299200"/>
                  <a:pt x="5092700" y="6299200"/>
                </a:cubicBezTo>
                <a:cubicBezTo>
                  <a:pt x="4076700" y="6299200"/>
                  <a:pt x="3492500" y="5985934"/>
                  <a:pt x="3340100" y="5359400"/>
                </a:cubicBezTo>
                <a:cubicBezTo>
                  <a:pt x="3230033" y="5681134"/>
                  <a:pt x="3064933" y="5918200"/>
                  <a:pt x="2844800" y="6070600"/>
                </a:cubicBezTo>
                <a:cubicBezTo>
                  <a:pt x="2624666" y="6223000"/>
                  <a:pt x="2302933" y="6299200"/>
                  <a:pt x="1879600" y="6299200"/>
                </a:cubicBezTo>
                <a:cubicBezTo>
                  <a:pt x="626533" y="6299200"/>
                  <a:pt x="0" y="5786967"/>
                  <a:pt x="0" y="4762500"/>
                </a:cubicBezTo>
                <a:cubicBezTo>
                  <a:pt x="0" y="4161367"/>
                  <a:pt x="239183" y="3748617"/>
                  <a:pt x="717550" y="3524250"/>
                </a:cubicBezTo>
                <a:cubicBezTo>
                  <a:pt x="1195916" y="3299884"/>
                  <a:pt x="1930400" y="3187700"/>
                  <a:pt x="2921000" y="3187700"/>
                </a:cubicBezTo>
                <a:close/>
                <a:moveTo>
                  <a:pt x="2413000" y="4749800"/>
                </a:moveTo>
                <a:cubicBezTo>
                  <a:pt x="2413000" y="5190067"/>
                  <a:pt x="2436283" y="5473700"/>
                  <a:pt x="2482850" y="5600700"/>
                </a:cubicBezTo>
                <a:cubicBezTo>
                  <a:pt x="2529416" y="5727700"/>
                  <a:pt x="2618316" y="5791200"/>
                  <a:pt x="2749550" y="5791200"/>
                </a:cubicBezTo>
                <a:cubicBezTo>
                  <a:pt x="2880783" y="5791200"/>
                  <a:pt x="3003550" y="5683250"/>
                  <a:pt x="3117850" y="5467350"/>
                </a:cubicBezTo>
                <a:cubicBezTo>
                  <a:pt x="3232150" y="5251450"/>
                  <a:pt x="3289300" y="4953000"/>
                  <a:pt x="3289300" y="4572000"/>
                </a:cubicBezTo>
                <a:lnTo>
                  <a:pt x="3289300" y="3390900"/>
                </a:lnTo>
                <a:lnTo>
                  <a:pt x="3200400" y="3390900"/>
                </a:lnTo>
                <a:cubicBezTo>
                  <a:pt x="2675466" y="3390900"/>
                  <a:pt x="2413000" y="3776134"/>
                  <a:pt x="2413000" y="4546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3" name="Freeform 1063">
            <a:extLst>
              <a:ext uri="{FF2B5EF4-FFF2-40B4-BE49-F238E27FC236}">
                <a16:creationId xmlns:a16="http://schemas.microsoft.com/office/drawing/2014/main" id="{B3DE6933-8957-C7EB-0B95-206055BD00EF}"/>
              </a:ext>
            </a:extLst>
          </p:cNvPr>
          <p:cNvSpPr/>
          <p:nvPr/>
        </p:nvSpPr>
        <p:spPr>
          <a:xfrm>
            <a:off x="3930650" y="2119313"/>
            <a:ext cx="76200" cy="109537"/>
          </a:xfrm>
          <a:custGeom>
            <a:avLst/>
            <a:gdLst/>
            <a:ahLst/>
            <a:cxnLst/>
            <a:rect l="0" t="0" r="0" b="0"/>
            <a:pathLst>
              <a:path w="4838700" h="6324600">
                <a:moveTo>
                  <a:pt x="0" y="6324600"/>
                </a:moveTo>
                <a:lnTo>
                  <a:pt x="0" y="4051300"/>
                </a:lnTo>
                <a:lnTo>
                  <a:pt x="152400" y="4051300"/>
                </a:lnTo>
                <a:cubicBezTo>
                  <a:pt x="372533" y="4787900"/>
                  <a:pt x="668866" y="5304367"/>
                  <a:pt x="1041400" y="5600700"/>
                </a:cubicBezTo>
                <a:cubicBezTo>
                  <a:pt x="1413933" y="5897034"/>
                  <a:pt x="1879600" y="6045200"/>
                  <a:pt x="2438400" y="6045200"/>
                </a:cubicBezTo>
                <a:cubicBezTo>
                  <a:pt x="3302000" y="6045200"/>
                  <a:pt x="3733800" y="5770034"/>
                  <a:pt x="3733800" y="5219700"/>
                </a:cubicBezTo>
                <a:cubicBezTo>
                  <a:pt x="3733800" y="4982634"/>
                  <a:pt x="3627966" y="4804834"/>
                  <a:pt x="3416300" y="4686300"/>
                </a:cubicBezTo>
                <a:cubicBezTo>
                  <a:pt x="3086100" y="4500034"/>
                  <a:pt x="2662766" y="4356100"/>
                  <a:pt x="2146300" y="4254500"/>
                </a:cubicBezTo>
                <a:cubicBezTo>
                  <a:pt x="1570566" y="4102100"/>
                  <a:pt x="1087966" y="3898900"/>
                  <a:pt x="698500" y="3644900"/>
                </a:cubicBezTo>
                <a:cubicBezTo>
                  <a:pt x="232833" y="3340100"/>
                  <a:pt x="0" y="2857500"/>
                  <a:pt x="0" y="2197100"/>
                </a:cubicBezTo>
                <a:cubicBezTo>
                  <a:pt x="0" y="1536700"/>
                  <a:pt x="203200" y="1009650"/>
                  <a:pt x="609600" y="615950"/>
                </a:cubicBezTo>
                <a:cubicBezTo>
                  <a:pt x="1016000" y="222250"/>
                  <a:pt x="1557866" y="25400"/>
                  <a:pt x="2235200" y="25400"/>
                </a:cubicBezTo>
                <a:cubicBezTo>
                  <a:pt x="2650066" y="25400"/>
                  <a:pt x="3077633" y="122767"/>
                  <a:pt x="3517900" y="317500"/>
                </a:cubicBezTo>
                <a:cubicBezTo>
                  <a:pt x="3678766" y="385234"/>
                  <a:pt x="3801533" y="419100"/>
                  <a:pt x="3886200" y="419100"/>
                </a:cubicBezTo>
                <a:cubicBezTo>
                  <a:pt x="3970866" y="419100"/>
                  <a:pt x="4042833" y="389467"/>
                  <a:pt x="4102100" y="330200"/>
                </a:cubicBezTo>
                <a:cubicBezTo>
                  <a:pt x="4161366" y="270934"/>
                  <a:pt x="4233333" y="160867"/>
                  <a:pt x="4318000" y="0"/>
                </a:cubicBezTo>
                <a:lnTo>
                  <a:pt x="4457700" y="0"/>
                </a:lnTo>
                <a:lnTo>
                  <a:pt x="4457700" y="1943100"/>
                </a:lnTo>
                <a:lnTo>
                  <a:pt x="4305300" y="1943100"/>
                </a:lnTo>
                <a:cubicBezTo>
                  <a:pt x="3873500" y="842434"/>
                  <a:pt x="3204633" y="292100"/>
                  <a:pt x="2298700" y="292100"/>
                </a:cubicBezTo>
                <a:cubicBezTo>
                  <a:pt x="1900766" y="292100"/>
                  <a:pt x="1604433" y="361950"/>
                  <a:pt x="1409700" y="501650"/>
                </a:cubicBezTo>
                <a:cubicBezTo>
                  <a:pt x="1214966" y="641350"/>
                  <a:pt x="1117600" y="817034"/>
                  <a:pt x="1117600" y="1028700"/>
                </a:cubicBezTo>
                <a:cubicBezTo>
                  <a:pt x="1117600" y="1155700"/>
                  <a:pt x="1147233" y="1255184"/>
                  <a:pt x="1206500" y="1327150"/>
                </a:cubicBezTo>
                <a:cubicBezTo>
                  <a:pt x="1265766" y="1399117"/>
                  <a:pt x="1312333" y="1452034"/>
                  <a:pt x="1346200" y="1485900"/>
                </a:cubicBezTo>
                <a:cubicBezTo>
                  <a:pt x="1380066" y="1519767"/>
                  <a:pt x="1435100" y="1555750"/>
                  <a:pt x="1511300" y="1593850"/>
                </a:cubicBezTo>
                <a:cubicBezTo>
                  <a:pt x="1587500" y="1631950"/>
                  <a:pt x="1651000" y="1661584"/>
                  <a:pt x="1701800" y="1682750"/>
                </a:cubicBezTo>
                <a:cubicBezTo>
                  <a:pt x="1752600" y="1703917"/>
                  <a:pt x="1830916" y="1731434"/>
                  <a:pt x="1936750" y="1765300"/>
                </a:cubicBezTo>
                <a:cubicBezTo>
                  <a:pt x="2042583" y="1799167"/>
                  <a:pt x="2120900" y="1820334"/>
                  <a:pt x="2171700" y="1828800"/>
                </a:cubicBezTo>
                <a:cubicBezTo>
                  <a:pt x="2747433" y="1972734"/>
                  <a:pt x="3162300" y="2097617"/>
                  <a:pt x="3416300" y="2203450"/>
                </a:cubicBezTo>
                <a:cubicBezTo>
                  <a:pt x="3670300" y="2309284"/>
                  <a:pt x="3911600" y="2438400"/>
                  <a:pt x="4140200" y="2590800"/>
                </a:cubicBezTo>
                <a:cubicBezTo>
                  <a:pt x="4605866" y="2912534"/>
                  <a:pt x="4838700" y="3431117"/>
                  <a:pt x="4838700" y="4146550"/>
                </a:cubicBezTo>
                <a:cubicBezTo>
                  <a:pt x="4838700" y="4861984"/>
                  <a:pt x="4627033" y="5403850"/>
                  <a:pt x="4203700" y="5772150"/>
                </a:cubicBezTo>
                <a:cubicBezTo>
                  <a:pt x="3780366" y="6140450"/>
                  <a:pt x="3200400" y="6324600"/>
                  <a:pt x="2463800" y="6324600"/>
                </a:cubicBezTo>
                <a:cubicBezTo>
                  <a:pt x="1938866" y="6324600"/>
                  <a:pt x="1430866" y="6201833"/>
                  <a:pt x="939800" y="5956300"/>
                </a:cubicBezTo>
                <a:cubicBezTo>
                  <a:pt x="838200" y="5888567"/>
                  <a:pt x="757766" y="5854700"/>
                  <a:pt x="698500" y="5854700"/>
                </a:cubicBezTo>
                <a:cubicBezTo>
                  <a:pt x="512233" y="5854700"/>
                  <a:pt x="330200" y="6011334"/>
                  <a:pt x="152400" y="6324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4" name="Freeform 1064">
            <a:extLst>
              <a:ext uri="{FF2B5EF4-FFF2-40B4-BE49-F238E27FC236}">
                <a16:creationId xmlns:a16="http://schemas.microsoft.com/office/drawing/2014/main" id="{C67ABF62-D336-47AD-F149-DA5F9DF0B8C4}"/>
              </a:ext>
            </a:extLst>
          </p:cNvPr>
          <p:cNvSpPr/>
          <p:nvPr/>
        </p:nvSpPr>
        <p:spPr>
          <a:xfrm>
            <a:off x="4013200" y="2062163"/>
            <a:ext cx="120650" cy="165100"/>
          </a:xfrm>
          <a:custGeom>
            <a:avLst/>
            <a:gdLst/>
            <a:ahLst/>
            <a:cxnLst/>
            <a:rect l="0" t="0" r="0" b="0"/>
            <a:pathLst>
              <a:path w="7632700" h="9525000">
                <a:moveTo>
                  <a:pt x="0" y="0"/>
                </a:moveTo>
                <a:lnTo>
                  <a:pt x="3060700" y="0"/>
                </a:lnTo>
                <a:lnTo>
                  <a:pt x="3060700" y="4648200"/>
                </a:lnTo>
                <a:cubicBezTo>
                  <a:pt x="3196166" y="4258734"/>
                  <a:pt x="3403600" y="3945467"/>
                  <a:pt x="3683000" y="3708400"/>
                </a:cubicBezTo>
                <a:cubicBezTo>
                  <a:pt x="3962400" y="3471334"/>
                  <a:pt x="4385733" y="3352800"/>
                  <a:pt x="4953000" y="3352800"/>
                </a:cubicBezTo>
                <a:cubicBezTo>
                  <a:pt x="6265333" y="3352800"/>
                  <a:pt x="6921500" y="4059767"/>
                  <a:pt x="6921500" y="5473700"/>
                </a:cubicBezTo>
                <a:lnTo>
                  <a:pt x="6921500" y="9296400"/>
                </a:lnTo>
                <a:lnTo>
                  <a:pt x="7632700" y="9296400"/>
                </a:lnTo>
                <a:lnTo>
                  <a:pt x="7632700" y="9525000"/>
                </a:lnTo>
                <a:lnTo>
                  <a:pt x="4038600" y="9525000"/>
                </a:lnTo>
                <a:lnTo>
                  <a:pt x="4038600" y="9296400"/>
                </a:lnTo>
                <a:lnTo>
                  <a:pt x="4559300" y="9296400"/>
                </a:lnTo>
                <a:lnTo>
                  <a:pt x="4559300" y="5168900"/>
                </a:lnTo>
                <a:cubicBezTo>
                  <a:pt x="4559300" y="4660900"/>
                  <a:pt x="4525433" y="4332817"/>
                  <a:pt x="4457700" y="4184650"/>
                </a:cubicBezTo>
                <a:cubicBezTo>
                  <a:pt x="4389966" y="4036484"/>
                  <a:pt x="4267200" y="3962400"/>
                  <a:pt x="4089400" y="3962400"/>
                </a:cubicBezTo>
                <a:cubicBezTo>
                  <a:pt x="3818466" y="3962400"/>
                  <a:pt x="3579283" y="4140200"/>
                  <a:pt x="3371850" y="4495800"/>
                </a:cubicBezTo>
                <a:cubicBezTo>
                  <a:pt x="3164416" y="4851400"/>
                  <a:pt x="3060700" y="5283200"/>
                  <a:pt x="3060700" y="5791200"/>
                </a:cubicBezTo>
                <a:lnTo>
                  <a:pt x="3060700" y="9296400"/>
                </a:lnTo>
                <a:lnTo>
                  <a:pt x="3606800" y="9296400"/>
                </a:lnTo>
                <a:lnTo>
                  <a:pt x="3606800" y="9525000"/>
                </a:lnTo>
                <a:lnTo>
                  <a:pt x="0" y="9525000"/>
                </a:lnTo>
                <a:lnTo>
                  <a:pt x="0" y="9296400"/>
                </a:lnTo>
                <a:lnTo>
                  <a:pt x="698500" y="9296400"/>
                </a:lnTo>
                <a:lnTo>
                  <a:pt x="698500" y="228600"/>
                </a:lnTo>
                <a:lnTo>
                  <a:pt x="0" y="228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5" name="Freeform 1065">
            <a:extLst>
              <a:ext uri="{FF2B5EF4-FFF2-40B4-BE49-F238E27FC236}">
                <a16:creationId xmlns:a16="http://schemas.microsoft.com/office/drawing/2014/main" id="{5C6C1595-2E66-5211-C2E3-0C81F8CCE0F4}"/>
              </a:ext>
            </a:extLst>
          </p:cNvPr>
          <p:cNvSpPr/>
          <p:nvPr/>
        </p:nvSpPr>
        <p:spPr>
          <a:xfrm>
            <a:off x="4135438" y="2066925"/>
            <a:ext cx="60325" cy="160338"/>
          </a:xfrm>
          <a:custGeom>
            <a:avLst/>
            <a:gdLst/>
            <a:ahLst/>
            <a:cxnLst/>
            <a:rect l="0" t="0" r="0" b="0"/>
            <a:pathLst>
              <a:path w="3822700" h="9283700">
                <a:moveTo>
                  <a:pt x="1917700" y="2362200"/>
                </a:moveTo>
                <a:cubicBezTo>
                  <a:pt x="1468966" y="2362200"/>
                  <a:pt x="1149350" y="2247900"/>
                  <a:pt x="958850" y="2019300"/>
                </a:cubicBezTo>
                <a:cubicBezTo>
                  <a:pt x="768350" y="1790700"/>
                  <a:pt x="673100" y="1507067"/>
                  <a:pt x="673100" y="1168400"/>
                </a:cubicBezTo>
                <a:cubicBezTo>
                  <a:pt x="673100" y="829734"/>
                  <a:pt x="776816" y="550334"/>
                  <a:pt x="984250" y="330200"/>
                </a:cubicBezTo>
                <a:cubicBezTo>
                  <a:pt x="1191683" y="110067"/>
                  <a:pt x="1507066" y="0"/>
                  <a:pt x="1930400" y="0"/>
                </a:cubicBezTo>
                <a:cubicBezTo>
                  <a:pt x="2353733" y="0"/>
                  <a:pt x="2675466" y="99484"/>
                  <a:pt x="2895600" y="298450"/>
                </a:cubicBezTo>
                <a:cubicBezTo>
                  <a:pt x="3115733" y="497417"/>
                  <a:pt x="3225800" y="781050"/>
                  <a:pt x="3225800" y="1149350"/>
                </a:cubicBezTo>
                <a:cubicBezTo>
                  <a:pt x="3225800" y="1517650"/>
                  <a:pt x="3119966" y="1811867"/>
                  <a:pt x="2908300" y="2032000"/>
                </a:cubicBezTo>
                <a:cubicBezTo>
                  <a:pt x="2696633" y="2252134"/>
                  <a:pt x="2366433" y="2362200"/>
                  <a:pt x="1917700" y="2362200"/>
                </a:cubicBezTo>
                <a:close/>
                <a:moveTo>
                  <a:pt x="0" y="3238500"/>
                </a:moveTo>
                <a:lnTo>
                  <a:pt x="3111500" y="3238500"/>
                </a:lnTo>
                <a:lnTo>
                  <a:pt x="3111500" y="9055100"/>
                </a:lnTo>
                <a:lnTo>
                  <a:pt x="3822700" y="9055100"/>
                </a:lnTo>
                <a:lnTo>
                  <a:pt x="3822700" y="9283700"/>
                </a:lnTo>
                <a:lnTo>
                  <a:pt x="50800" y="9283700"/>
                </a:lnTo>
                <a:lnTo>
                  <a:pt x="50800" y="9055100"/>
                </a:lnTo>
                <a:lnTo>
                  <a:pt x="749300" y="9055100"/>
                </a:lnTo>
                <a:lnTo>
                  <a:pt x="749300" y="3467100"/>
                </a:lnTo>
                <a:lnTo>
                  <a:pt x="0" y="34671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6" name="Freeform 1066">
            <a:extLst>
              <a:ext uri="{FF2B5EF4-FFF2-40B4-BE49-F238E27FC236}">
                <a16:creationId xmlns:a16="http://schemas.microsoft.com/office/drawing/2014/main" id="{1D7C4455-23B1-9AB4-DBF1-FC021F890084}"/>
              </a:ext>
            </a:extLst>
          </p:cNvPr>
          <p:cNvSpPr/>
          <p:nvPr/>
        </p:nvSpPr>
        <p:spPr>
          <a:xfrm>
            <a:off x="4200525" y="2120900"/>
            <a:ext cx="120650" cy="106363"/>
          </a:xfrm>
          <a:custGeom>
            <a:avLst/>
            <a:gdLst/>
            <a:ahLst/>
            <a:cxnLst/>
            <a:rect l="0" t="0" r="0" b="0"/>
            <a:pathLst>
              <a:path w="7632700" h="6172200">
                <a:moveTo>
                  <a:pt x="0" y="127000"/>
                </a:moveTo>
                <a:lnTo>
                  <a:pt x="3060700" y="127000"/>
                </a:lnTo>
                <a:lnTo>
                  <a:pt x="3060700" y="1295400"/>
                </a:lnTo>
                <a:cubicBezTo>
                  <a:pt x="3196166" y="905934"/>
                  <a:pt x="3403600" y="592667"/>
                  <a:pt x="3683000" y="355600"/>
                </a:cubicBezTo>
                <a:cubicBezTo>
                  <a:pt x="3962400" y="118534"/>
                  <a:pt x="4385733" y="0"/>
                  <a:pt x="4953000" y="0"/>
                </a:cubicBezTo>
                <a:cubicBezTo>
                  <a:pt x="6265333" y="0"/>
                  <a:pt x="6921500" y="706967"/>
                  <a:pt x="6921500" y="2120900"/>
                </a:cubicBezTo>
                <a:lnTo>
                  <a:pt x="6921500" y="5943600"/>
                </a:lnTo>
                <a:lnTo>
                  <a:pt x="7632700" y="5943600"/>
                </a:lnTo>
                <a:lnTo>
                  <a:pt x="7632700" y="6172200"/>
                </a:lnTo>
                <a:lnTo>
                  <a:pt x="4038600" y="6172200"/>
                </a:lnTo>
                <a:lnTo>
                  <a:pt x="4038600" y="5943600"/>
                </a:lnTo>
                <a:lnTo>
                  <a:pt x="4559300" y="5943600"/>
                </a:lnTo>
                <a:lnTo>
                  <a:pt x="4559300" y="1816100"/>
                </a:lnTo>
                <a:cubicBezTo>
                  <a:pt x="4559300" y="1308100"/>
                  <a:pt x="4525433" y="980017"/>
                  <a:pt x="4457700" y="831850"/>
                </a:cubicBezTo>
                <a:cubicBezTo>
                  <a:pt x="4389966" y="683684"/>
                  <a:pt x="4267200" y="609600"/>
                  <a:pt x="4089400" y="609600"/>
                </a:cubicBezTo>
                <a:cubicBezTo>
                  <a:pt x="3818466" y="609600"/>
                  <a:pt x="3579283" y="787400"/>
                  <a:pt x="3371850" y="1143000"/>
                </a:cubicBezTo>
                <a:cubicBezTo>
                  <a:pt x="3164416" y="1498600"/>
                  <a:pt x="3060700" y="1930400"/>
                  <a:pt x="3060700" y="2438400"/>
                </a:cubicBezTo>
                <a:lnTo>
                  <a:pt x="3060700" y="5943600"/>
                </a:lnTo>
                <a:lnTo>
                  <a:pt x="3606800" y="5943600"/>
                </a:lnTo>
                <a:lnTo>
                  <a:pt x="3606800" y="6172200"/>
                </a:lnTo>
                <a:lnTo>
                  <a:pt x="0" y="6172200"/>
                </a:lnTo>
                <a:lnTo>
                  <a:pt x="0" y="5943600"/>
                </a:lnTo>
                <a:lnTo>
                  <a:pt x="698500" y="5943600"/>
                </a:lnTo>
                <a:lnTo>
                  <a:pt x="698500" y="355600"/>
                </a:lnTo>
                <a:lnTo>
                  <a:pt x="0" y="355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7" name="Freeform 1067">
            <a:extLst>
              <a:ext uri="{FF2B5EF4-FFF2-40B4-BE49-F238E27FC236}">
                <a16:creationId xmlns:a16="http://schemas.microsoft.com/office/drawing/2014/main" id="{0D7AF96C-1B99-FDD5-69DD-1247F5EC8A66}"/>
              </a:ext>
            </a:extLst>
          </p:cNvPr>
          <p:cNvSpPr/>
          <p:nvPr/>
        </p:nvSpPr>
        <p:spPr>
          <a:xfrm>
            <a:off x="4319588" y="2092325"/>
            <a:ext cx="107950" cy="188913"/>
          </a:xfrm>
          <a:custGeom>
            <a:avLst/>
            <a:gdLst/>
            <a:ahLst/>
            <a:cxnLst/>
            <a:rect l="0" t="0" r="0" b="0"/>
            <a:pathLst>
              <a:path w="6883400" h="10998200">
                <a:moveTo>
                  <a:pt x="5346700" y="1117600"/>
                </a:moveTo>
                <a:lnTo>
                  <a:pt x="5702300" y="901700"/>
                </a:lnTo>
                <a:cubicBezTo>
                  <a:pt x="5753100" y="639234"/>
                  <a:pt x="5651500" y="508000"/>
                  <a:pt x="5397500" y="508000"/>
                </a:cubicBezTo>
                <a:cubicBezTo>
                  <a:pt x="5033433" y="508000"/>
                  <a:pt x="4851400" y="787400"/>
                  <a:pt x="4851400" y="1346200"/>
                </a:cubicBezTo>
                <a:cubicBezTo>
                  <a:pt x="4851400" y="1566334"/>
                  <a:pt x="4881033" y="1820334"/>
                  <a:pt x="4940300" y="2108200"/>
                </a:cubicBezTo>
                <a:cubicBezTo>
                  <a:pt x="5583766" y="2540000"/>
                  <a:pt x="5905500" y="3092450"/>
                  <a:pt x="5905500" y="3765550"/>
                </a:cubicBezTo>
                <a:cubicBezTo>
                  <a:pt x="5905500" y="4438650"/>
                  <a:pt x="5672666" y="4961467"/>
                  <a:pt x="5207000" y="5334000"/>
                </a:cubicBezTo>
                <a:cubicBezTo>
                  <a:pt x="4741333" y="5706534"/>
                  <a:pt x="4110566" y="5892800"/>
                  <a:pt x="3314700" y="5892800"/>
                </a:cubicBezTo>
                <a:cubicBezTo>
                  <a:pt x="2984500" y="5892800"/>
                  <a:pt x="2641600" y="5858934"/>
                  <a:pt x="2286000" y="5791200"/>
                </a:cubicBezTo>
                <a:cubicBezTo>
                  <a:pt x="1913466" y="6028267"/>
                  <a:pt x="1727200" y="6206067"/>
                  <a:pt x="1727200" y="6324600"/>
                </a:cubicBezTo>
                <a:cubicBezTo>
                  <a:pt x="1727200" y="6443134"/>
                  <a:pt x="1998133" y="6502400"/>
                  <a:pt x="2540000" y="6502400"/>
                </a:cubicBezTo>
                <a:lnTo>
                  <a:pt x="3835400" y="6502400"/>
                </a:lnTo>
                <a:cubicBezTo>
                  <a:pt x="5757333" y="6502400"/>
                  <a:pt x="6718300" y="7192434"/>
                  <a:pt x="6718300" y="8572500"/>
                </a:cubicBezTo>
                <a:cubicBezTo>
                  <a:pt x="6718300" y="9317566"/>
                  <a:pt x="6428316" y="9908116"/>
                  <a:pt x="5848350" y="10344150"/>
                </a:cubicBezTo>
                <a:cubicBezTo>
                  <a:pt x="5268383" y="10780183"/>
                  <a:pt x="4364566" y="10998200"/>
                  <a:pt x="3136900" y="10998200"/>
                </a:cubicBezTo>
                <a:cubicBezTo>
                  <a:pt x="1045633" y="10998200"/>
                  <a:pt x="0" y="10545233"/>
                  <a:pt x="0" y="9639300"/>
                </a:cubicBezTo>
                <a:cubicBezTo>
                  <a:pt x="0" y="9148233"/>
                  <a:pt x="325966" y="8809566"/>
                  <a:pt x="977900" y="8623300"/>
                </a:cubicBezTo>
                <a:lnTo>
                  <a:pt x="1739900" y="8966200"/>
                </a:lnTo>
                <a:cubicBezTo>
                  <a:pt x="1672166" y="9211733"/>
                  <a:pt x="1638300" y="9444566"/>
                  <a:pt x="1638300" y="9664700"/>
                </a:cubicBezTo>
                <a:cubicBezTo>
                  <a:pt x="1638300" y="10392833"/>
                  <a:pt x="2180166" y="10756900"/>
                  <a:pt x="3263900" y="10756900"/>
                </a:cubicBezTo>
                <a:cubicBezTo>
                  <a:pt x="3924300" y="10756900"/>
                  <a:pt x="4432300" y="10634133"/>
                  <a:pt x="4787900" y="10388600"/>
                </a:cubicBezTo>
                <a:cubicBezTo>
                  <a:pt x="5143500" y="10143066"/>
                  <a:pt x="5321300" y="9838266"/>
                  <a:pt x="5321300" y="9474200"/>
                </a:cubicBezTo>
                <a:cubicBezTo>
                  <a:pt x="5321300" y="9110133"/>
                  <a:pt x="5213350" y="8866716"/>
                  <a:pt x="4997450" y="8743950"/>
                </a:cubicBezTo>
                <a:cubicBezTo>
                  <a:pt x="4781550" y="8621183"/>
                  <a:pt x="4351866" y="8559800"/>
                  <a:pt x="3708400" y="8559800"/>
                </a:cubicBezTo>
                <a:lnTo>
                  <a:pt x="2476500" y="8559800"/>
                </a:lnTo>
                <a:cubicBezTo>
                  <a:pt x="1790700" y="8559800"/>
                  <a:pt x="1299633" y="8445500"/>
                  <a:pt x="1003300" y="8216900"/>
                </a:cubicBezTo>
                <a:cubicBezTo>
                  <a:pt x="706966" y="7988300"/>
                  <a:pt x="558800" y="7706784"/>
                  <a:pt x="558800" y="7372350"/>
                </a:cubicBezTo>
                <a:cubicBezTo>
                  <a:pt x="558800" y="7037917"/>
                  <a:pt x="664633" y="6758517"/>
                  <a:pt x="876300" y="6534150"/>
                </a:cubicBezTo>
                <a:cubicBezTo>
                  <a:pt x="1087966" y="6309784"/>
                  <a:pt x="1464733" y="6032500"/>
                  <a:pt x="2006600" y="5702300"/>
                </a:cubicBezTo>
                <a:cubicBezTo>
                  <a:pt x="1024466" y="5422900"/>
                  <a:pt x="533400" y="4779434"/>
                  <a:pt x="533400" y="3771900"/>
                </a:cubicBezTo>
                <a:cubicBezTo>
                  <a:pt x="533400" y="3136900"/>
                  <a:pt x="762000" y="2624667"/>
                  <a:pt x="1219200" y="2235200"/>
                </a:cubicBezTo>
                <a:cubicBezTo>
                  <a:pt x="1676400" y="1845734"/>
                  <a:pt x="2362200" y="1651000"/>
                  <a:pt x="3276600" y="1651000"/>
                </a:cubicBezTo>
                <a:cubicBezTo>
                  <a:pt x="3826933" y="1651000"/>
                  <a:pt x="4296833" y="1756834"/>
                  <a:pt x="4686300" y="1968500"/>
                </a:cubicBezTo>
                <a:cubicBezTo>
                  <a:pt x="4635500" y="1739900"/>
                  <a:pt x="4610100" y="1532467"/>
                  <a:pt x="4610100" y="1346200"/>
                </a:cubicBezTo>
                <a:cubicBezTo>
                  <a:pt x="4610100" y="872067"/>
                  <a:pt x="4737100" y="529167"/>
                  <a:pt x="4991100" y="317500"/>
                </a:cubicBezTo>
                <a:cubicBezTo>
                  <a:pt x="5245100" y="105834"/>
                  <a:pt x="5528733" y="0"/>
                  <a:pt x="5842000" y="0"/>
                </a:cubicBezTo>
                <a:cubicBezTo>
                  <a:pt x="6155266" y="0"/>
                  <a:pt x="6407150" y="82550"/>
                  <a:pt x="6597650" y="247650"/>
                </a:cubicBezTo>
                <a:cubicBezTo>
                  <a:pt x="6788150" y="412750"/>
                  <a:pt x="6883400" y="639234"/>
                  <a:pt x="6883400" y="927100"/>
                </a:cubicBezTo>
                <a:cubicBezTo>
                  <a:pt x="6883400" y="1214967"/>
                  <a:pt x="6806538" y="1428750"/>
                  <a:pt x="6652815" y="1568450"/>
                </a:cubicBezTo>
                <a:cubicBezTo>
                  <a:pt x="6499225" y="1708150"/>
                  <a:pt x="6313553" y="1778000"/>
                  <a:pt x="6095801" y="1778000"/>
                </a:cubicBezTo>
                <a:cubicBezTo>
                  <a:pt x="5878181" y="1778000"/>
                  <a:pt x="5698926" y="1720850"/>
                  <a:pt x="5558035" y="1606550"/>
                </a:cubicBezTo>
                <a:cubicBezTo>
                  <a:pt x="5417145" y="1492250"/>
                  <a:pt x="5346700" y="1329267"/>
                  <a:pt x="5346700" y="1117600"/>
                </a:cubicBezTo>
                <a:close/>
                <a:moveTo>
                  <a:pt x="2654300" y="3492500"/>
                </a:moveTo>
                <a:lnTo>
                  <a:pt x="2654300" y="4178300"/>
                </a:lnTo>
                <a:cubicBezTo>
                  <a:pt x="2654300" y="4745567"/>
                  <a:pt x="2702983" y="5130800"/>
                  <a:pt x="2800350" y="5334000"/>
                </a:cubicBezTo>
                <a:cubicBezTo>
                  <a:pt x="2897716" y="5537200"/>
                  <a:pt x="3045883" y="5638800"/>
                  <a:pt x="3244850" y="5638800"/>
                </a:cubicBezTo>
                <a:cubicBezTo>
                  <a:pt x="3443816" y="5638800"/>
                  <a:pt x="3587750" y="5539317"/>
                  <a:pt x="3676650" y="5340350"/>
                </a:cubicBezTo>
                <a:cubicBezTo>
                  <a:pt x="3765550" y="5141384"/>
                  <a:pt x="3810000" y="4732867"/>
                  <a:pt x="3810000" y="4114800"/>
                </a:cubicBezTo>
                <a:lnTo>
                  <a:pt x="3810000" y="3492500"/>
                </a:lnTo>
                <a:cubicBezTo>
                  <a:pt x="3810000" y="2832100"/>
                  <a:pt x="3767666" y="2398184"/>
                  <a:pt x="3683000" y="2190750"/>
                </a:cubicBezTo>
                <a:cubicBezTo>
                  <a:pt x="3598333" y="1983317"/>
                  <a:pt x="3456516" y="1879600"/>
                  <a:pt x="3257550" y="1879600"/>
                </a:cubicBezTo>
                <a:cubicBezTo>
                  <a:pt x="3058583" y="1879600"/>
                  <a:pt x="2908300" y="1987550"/>
                  <a:pt x="2806700" y="2203450"/>
                </a:cubicBezTo>
                <a:cubicBezTo>
                  <a:pt x="2705100" y="2419350"/>
                  <a:pt x="2654300" y="2849034"/>
                  <a:pt x="2654300" y="34925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8" name="Freeform 1068">
            <a:extLst>
              <a:ext uri="{FF2B5EF4-FFF2-40B4-BE49-F238E27FC236}">
                <a16:creationId xmlns:a16="http://schemas.microsoft.com/office/drawing/2014/main" id="{62BA5194-CF46-ECF8-89F4-2F92E4546B9B}"/>
              </a:ext>
            </a:extLst>
          </p:cNvPr>
          <p:cNvSpPr/>
          <p:nvPr/>
        </p:nvSpPr>
        <p:spPr>
          <a:xfrm>
            <a:off x="4475163" y="2071688"/>
            <a:ext cx="136525" cy="209550"/>
          </a:xfrm>
          <a:custGeom>
            <a:avLst/>
            <a:gdLst/>
            <a:ahLst/>
            <a:cxnLst/>
            <a:rect l="0" t="0" r="0" b="0"/>
            <a:pathLst>
              <a:path w="8636000" h="12204700">
                <a:moveTo>
                  <a:pt x="5715000" y="11899900"/>
                </a:moveTo>
                <a:cubicBezTo>
                  <a:pt x="6129866" y="11899900"/>
                  <a:pt x="6449483" y="11700933"/>
                  <a:pt x="6673850" y="11303000"/>
                </a:cubicBezTo>
                <a:cubicBezTo>
                  <a:pt x="6898216" y="10905066"/>
                  <a:pt x="7010400" y="10414000"/>
                  <a:pt x="7010400" y="9829800"/>
                </a:cubicBezTo>
                <a:cubicBezTo>
                  <a:pt x="7010400" y="9245600"/>
                  <a:pt x="6786033" y="8652934"/>
                  <a:pt x="6337300" y="8051800"/>
                </a:cubicBezTo>
                <a:cubicBezTo>
                  <a:pt x="5693833" y="8788400"/>
                  <a:pt x="4809066" y="9156700"/>
                  <a:pt x="3683000" y="9156700"/>
                </a:cubicBezTo>
                <a:cubicBezTo>
                  <a:pt x="2556933" y="9156700"/>
                  <a:pt x="1661583" y="8966200"/>
                  <a:pt x="996950" y="8585200"/>
                </a:cubicBezTo>
                <a:cubicBezTo>
                  <a:pt x="332316" y="8204200"/>
                  <a:pt x="0" y="7603067"/>
                  <a:pt x="0" y="6781800"/>
                </a:cubicBezTo>
                <a:cubicBezTo>
                  <a:pt x="0" y="6214534"/>
                  <a:pt x="152400" y="5757334"/>
                  <a:pt x="457200" y="5410200"/>
                </a:cubicBezTo>
                <a:cubicBezTo>
                  <a:pt x="762000" y="5063067"/>
                  <a:pt x="1274233" y="4809067"/>
                  <a:pt x="1993900" y="4648200"/>
                </a:cubicBezTo>
                <a:cubicBezTo>
                  <a:pt x="1248833" y="3970867"/>
                  <a:pt x="876300" y="3232150"/>
                  <a:pt x="876300" y="2432050"/>
                </a:cubicBezTo>
                <a:cubicBezTo>
                  <a:pt x="876300" y="1631950"/>
                  <a:pt x="1157816" y="1026584"/>
                  <a:pt x="1720850" y="615950"/>
                </a:cubicBezTo>
                <a:cubicBezTo>
                  <a:pt x="2283883" y="205317"/>
                  <a:pt x="2984500" y="0"/>
                  <a:pt x="3822700" y="0"/>
                </a:cubicBezTo>
                <a:cubicBezTo>
                  <a:pt x="4660900" y="0"/>
                  <a:pt x="5289550" y="152400"/>
                  <a:pt x="5708650" y="457200"/>
                </a:cubicBezTo>
                <a:cubicBezTo>
                  <a:pt x="6127750" y="762000"/>
                  <a:pt x="6337300" y="1172634"/>
                  <a:pt x="6337300" y="1689100"/>
                </a:cubicBezTo>
                <a:cubicBezTo>
                  <a:pt x="6337300" y="2586567"/>
                  <a:pt x="5655733" y="3272367"/>
                  <a:pt x="4292600" y="3746500"/>
                </a:cubicBezTo>
                <a:cubicBezTo>
                  <a:pt x="4461933" y="3856567"/>
                  <a:pt x="4770966" y="4051300"/>
                  <a:pt x="5219700" y="4330700"/>
                </a:cubicBezTo>
                <a:cubicBezTo>
                  <a:pt x="6159500" y="4940300"/>
                  <a:pt x="6824133" y="5431367"/>
                  <a:pt x="7213600" y="5803900"/>
                </a:cubicBezTo>
                <a:cubicBezTo>
                  <a:pt x="7349066" y="5202767"/>
                  <a:pt x="7416800" y="4584700"/>
                  <a:pt x="7416800" y="3949700"/>
                </a:cubicBezTo>
                <a:lnTo>
                  <a:pt x="6426200" y="3949700"/>
                </a:lnTo>
                <a:lnTo>
                  <a:pt x="6426200" y="3695700"/>
                </a:lnTo>
                <a:lnTo>
                  <a:pt x="8636000" y="3695700"/>
                </a:lnTo>
                <a:lnTo>
                  <a:pt x="8636000" y="3949700"/>
                </a:lnTo>
                <a:lnTo>
                  <a:pt x="7734300" y="3949700"/>
                </a:lnTo>
                <a:cubicBezTo>
                  <a:pt x="7734300" y="4745567"/>
                  <a:pt x="7662333" y="5461000"/>
                  <a:pt x="7518400" y="6096000"/>
                </a:cubicBezTo>
                <a:cubicBezTo>
                  <a:pt x="7879291" y="6502400"/>
                  <a:pt x="8151548" y="6891867"/>
                  <a:pt x="8335168" y="7264400"/>
                </a:cubicBezTo>
                <a:cubicBezTo>
                  <a:pt x="8518789" y="7636934"/>
                  <a:pt x="8610600" y="8106834"/>
                  <a:pt x="8610600" y="8674100"/>
                </a:cubicBezTo>
                <a:cubicBezTo>
                  <a:pt x="8610600" y="9588500"/>
                  <a:pt x="8288866" y="10405533"/>
                  <a:pt x="7645400" y="11125200"/>
                </a:cubicBezTo>
                <a:cubicBezTo>
                  <a:pt x="7001933" y="11844866"/>
                  <a:pt x="6269566" y="12204700"/>
                  <a:pt x="5448300" y="12204700"/>
                </a:cubicBezTo>
                <a:cubicBezTo>
                  <a:pt x="4897966" y="12204700"/>
                  <a:pt x="4470400" y="12090400"/>
                  <a:pt x="4165600" y="11861800"/>
                </a:cubicBezTo>
                <a:cubicBezTo>
                  <a:pt x="3860800" y="11633200"/>
                  <a:pt x="3708400" y="11341100"/>
                  <a:pt x="3708400" y="10985500"/>
                </a:cubicBezTo>
                <a:cubicBezTo>
                  <a:pt x="3708400" y="10629900"/>
                  <a:pt x="3807883" y="10352616"/>
                  <a:pt x="4006850" y="10153650"/>
                </a:cubicBezTo>
                <a:cubicBezTo>
                  <a:pt x="4205816" y="9954683"/>
                  <a:pt x="4457700" y="9855200"/>
                  <a:pt x="4762500" y="9855200"/>
                </a:cubicBezTo>
                <a:cubicBezTo>
                  <a:pt x="5439833" y="9855200"/>
                  <a:pt x="5778500" y="10160000"/>
                  <a:pt x="5778500" y="10769600"/>
                </a:cubicBezTo>
                <a:cubicBezTo>
                  <a:pt x="5778500" y="10896600"/>
                  <a:pt x="5753100" y="11049000"/>
                  <a:pt x="5702300" y="11226800"/>
                </a:cubicBezTo>
                <a:lnTo>
                  <a:pt x="5257800" y="11226800"/>
                </a:lnTo>
                <a:cubicBezTo>
                  <a:pt x="5105400" y="11675533"/>
                  <a:pt x="5257800" y="11899900"/>
                  <a:pt x="5715000" y="11899900"/>
                </a:cubicBezTo>
                <a:close/>
                <a:moveTo>
                  <a:pt x="3987800" y="8826500"/>
                </a:moveTo>
                <a:cubicBezTo>
                  <a:pt x="4885266" y="8826500"/>
                  <a:pt x="5596466" y="8479367"/>
                  <a:pt x="6121400" y="7785100"/>
                </a:cubicBezTo>
                <a:cubicBezTo>
                  <a:pt x="5731933" y="7378700"/>
                  <a:pt x="5185833" y="6938434"/>
                  <a:pt x="4483100" y="6464300"/>
                </a:cubicBezTo>
                <a:cubicBezTo>
                  <a:pt x="3272366" y="5668434"/>
                  <a:pt x="2501900" y="5126567"/>
                  <a:pt x="2171700" y="4838700"/>
                </a:cubicBezTo>
                <a:cubicBezTo>
                  <a:pt x="2044700" y="5109634"/>
                  <a:pt x="1981200" y="5659967"/>
                  <a:pt x="1981200" y="6489700"/>
                </a:cubicBezTo>
                <a:cubicBezTo>
                  <a:pt x="1981200" y="7319434"/>
                  <a:pt x="2146300" y="7916334"/>
                  <a:pt x="2476500" y="8280400"/>
                </a:cubicBezTo>
                <a:cubicBezTo>
                  <a:pt x="2806700" y="8644467"/>
                  <a:pt x="3310466" y="8826500"/>
                  <a:pt x="3987800" y="8826500"/>
                </a:cubicBezTo>
                <a:close/>
                <a:moveTo>
                  <a:pt x="3759200" y="266700"/>
                </a:moveTo>
                <a:cubicBezTo>
                  <a:pt x="3437466" y="266700"/>
                  <a:pt x="3162300" y="366184"/>
                  <a:pt x="2933700" y="565150"/>
                </a:cubicBezTo>
                <a:cubicBezTo>
                  <a:pt x="2705100" y="764117"/>
                  <a:pt x="2590800" y="1079500"/>
                  <a:pt x="2590800" y="1511300"/>
                </a:cubicBezTo>
                <a:cubicBezTo>
                  <a:pt x="2590800" y="1943100"/>
                  <a:pt x="2692400" y="2298700"/>
                  <a:pt x="2895600" y="2578100"/>
                </a:cubicBezTo>
                <a:cubicBezTo>
                  <a:pt x="3098800" y="2857500"/>
                  <a:pt x="3488266" y="3196167"/>
                  <a:pt x="4064000" y="3594100"/>
                </a:cubicBezTo>
                <a:cubicBezTo>
                  <a:pt x="4419600" y="3407834"/>
                  <a:pt x="4641850" y="3183467"/>
                  <a:pt x="4730750" y="2921000"/>
                </a:cubicBezTo>
                <a:cubicBezTo>
                  <a:pt x="4819650" y="2658534"/>
                  <a:pt x="4864100" y="2273300"/>
                  <a:pt x="4864100" y="1765300"/>
                </a:cubicBezTo>
                <a:cubicBezTo>
                  <a:pt x="4864100" y="766234"/>
                  <a:pt x="4495800" y="266700"/>
                  <a:pt x="3759200" y="2667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69" name="Freeform 1069">
            <a:extLst>
              <a:ext uri="{FF2B5EF4-FFF2-40B4-BE49-F238E27FC236}">
                <a16:creationId xmlns:a16="http://schemas.microsoft.com/office/drawing/2014/main" id="{5AFEC272-8036-21F2-7480-38F592829EC2}"/>
              </a:ext>
            </a:extLst>
          </p:cNvPr>
          <p:cNvSpPr/>
          <p:nvPr/>
        </p:nvSpPr>
        <p:spPr>
          <a:xfrm>
            <a:off x="4667250" y="2073275"/>
            <a:ext cx="138113" cy="153988"/>
          </a:xfrm>
          <a:custGeom>
            <a:avLst/>
            <a:gdLst/>
            <a:ahLst/>
            <a:cxnLst/>
            <a:rect l="0" t="0" r="0" b="0"/>
            <a:pathLst>
              <a:path w="8801100" h="8890000">
                <a:moveTo>
                  <a:pt x="8801100" y="4292600"/>
                </a:moveTo>
                <a:cubicBezTo>
                  <a:pt x="8801100" y="6036734"/>
                  <a:pt x="8310033" y="7251700"/>
                  <a:pt x="7327900" y="7937500"/>
                </a:cubicBezTo>
                <a:cubicBezTo>
                  <a:pt x="6421966" y="8572500"/>
                  <a:pt x="5177366" y="8890000"/>
                  <a:pt x="3594100" y="8890000"/>
                </a:cubicBezTo>
                <a:lnTo>
                  <a:pt x="0" y="8890000"/>
                </a:lnTo>
                <a:lnTo>
                  <a:pt x="0" y="8648700"/>
                </a:lnTo>
                <a:lnTo>
                  <a:pt x="838200" y="8648700"/>
                </a:lnTo>
                <a:lnTo>
                  <a:pt x="838200" y="241300"/>
                </a:lnTo>
                <a:lnTo>
                  <a:pt x="0" y="241300"/>
                </a:lnTo>
                <a:lnTo>
                  <a:pt x="0" y="0"/>
                </a:lnTo>
                <a:lnTo>
                  <a:pt x="3924300" y="0"/>
                </a:lnTo>
                <a:cubicBezTo>
                  <a:pt x="5549900" y="0"/>
                  <a:pt x="6769100" y="332317"/>
                  <a:pt x="7581900" y="996950"/>
                </a:cubicBezTo>
                <a:cubicBezTo>
                  <a:pt x="8394700" y="1661584"/>
                  <a:pt x="8801100" y="2760134"/>
                  <a:pt x="8801100" y="4292600"/>
                </a:cubicBezTo>
                <a:close/>
                <a:moveTo>
                  <a:pt x="3314700" y="8648700"/>
                </a:moveTo>
                <a:lnTo>
                  <a:pt x="3797300" y="8648700"/>
                </a:lnTo>
                <a:cubicBezTo>
                  <a:pt x="4652433" y="8648700"/>
                  <a:pt x="5264150" y="8346017"/>
                  <a:pt x="5632450" y="7740650"/>
                </a:cubicBezTo>
                <a:cubicBezTo>
                  <a:pt x="6000750" y="7135284"/>
                  <a:pt x="6184900" y="6121400"/>
                  <a:pt x="6184900" y="4699000"/>
                </a:cubicBezTo>
                <a:lnTo>
                  <a:pt x="6184900" y="3962400"/>
                </a:lnTo>
                <a:cubicBezTo>
                  <a:pt x="6184900" y="2057400"/>
                  <a:pt x="5820833" y="910167"/>
                  <a:pt x="5092700" y="520700"/>
                </a:cubicBezTo>
                <a:cubicBezTo>
                  <a:pt x="4745566" y="334434"/>
                  <a:pt x="4254500" y="241300"/>
                  <a:pt x="3619500" y="241300"/>
                </a:cubicBezTo>
                <a:lnTo>
                  <a:pt x="3314700" y="2413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70" name="Freeform 1070">
            <a:extLst>
              <a:ext uri="{FF2B5EF4-FFF2-40B4-BE49-F238E27FC236}">
                <a16:creationId xmlns:a16="http://schemas.microsoft.com/office/drawing/2014/main" id="{F688F781-F95E-DFC8-7F9A-FE7B5C39CAEB}"/>
              </a:ext>
            </a:extLst>
          </p:cNvPr>
          <p:cNvSpPr/>
          <p:nvPr/>
        </p:nvSpPr>
        <p:spPr>
          <a:xfrm>
            <a:off x="4816475" y="2120900"/>
            <a:ext cx="96838" cy="107950"/>
          </a:xfrm>
          <a:custGeom>
            <a:avLst/>
            <a:gdLst/>
            <a:ahLst/>
            <a:cxnLst/>
            <a:rect l="0" t="0" r="0" b="0"/>
            <a:pathLst>
              <a:path w="6108700" h="6299200">
                <a:moveTo>
                  <a:pt x="3276600" y="6299200"/>
                </a:moveTo>
                <a:cubicBezTo>
                  <a:pt x="2184400" y="6299200"/>
                  <a:pt x="1365250" y="6017684"/>
                  <a:pt x="819150" y="5454650"/>
                </a:cubicBezTo>
                <a:cubicBezTo>
                  <a:pt x="273050" y="4891617"/>
                  <a:pt x="0" y="4108450"/>
                  <a:pt x="0" y="3105150"/>
                </a:cubicBezTo>
                <a:cubicBezTo>
                  <a:pt x="0" y="2101850"/>
                  <a:pt x="306916" y="1333500"/>
                  <a:pt x="920750" y="800100"/>
                </a:cubicBezTo>
                <a:cubicBezTo>
                  <a:pt x="1534583" y="266700"/>
                  <a:pt x="2315633" y="0"/>
                  <a:pt x="3263900" y="0"/>
                </a:cubicBezTo>
                <a:cubicBezTo>
                  <a:pt x="5185833" y="0"/>
                  <a:pt x="6108700" y="965200"/>
                  <a:pt x="6032500" y="2895600"/>
                </a:cubicBezTo>
                <a:lnTo>
                  <a:pt x="2451100" y="2895600"/>
                </a:lnTo>
                <a:lnTo>
                  <a:pt x="2451100" y="3390900"/>
                </a:lnTo>
                <a:cubicBezTo>
                  <a:pt x="2451100" y="4220634"/>
                  <a:pt x="2556933" y="4847167"/>
                  <a:pt x="2768600" y="5270500"/>
                </a:cubicBezTo>
                <a:cubicBezTo>
                  <a:pt x="2980266" y="5693834"/>
                  <a:pt x="3348566" y="5905500"/>
                  <a:pt x="3873500" y="5905500"/>
                </a:cubicBezTo>
                <a:cubicBezTo>
                  <a:pt x="4855633" y="5905500"/>
                  <a:pt x="5499100" y="5380567"/>
                  <a:pt x="5803900" y="4330700"/>
                </a:cubicBezTo>
                <a:lnTo>
                  <a:pt x="6032500" y="4368800"/>
                </a:lnTo>
                <a:cubicBezTo>
                  <a:pt x="5871633" y="4978400"/>
                  <a:pt x="5581650" y="5452534"/>
                  <a:pt x="5162550" y="5791200"/>
                </a:cubicBezTo>
                <a:cubicBezTo>
                  <a:pt x="4743450" y="6129867"/>
                  <a:pt x="4114800" y="6299200"/>
                  <a:pt x="3276600" y="6299200"/>
                </a:cubicBezTo>
                <a:close/>
                <a:moveTo>
                  <a:pt x="2463800" y="2641600"/>
                </a:moveTo>
                <a:lnTo>
                  <a:pt x="3771900" y="2641600"/>
                </a:lnTo>
                <a:lnTo>
                  <a:pt x="3771900" y="2019300"/>
                </a:lnTo>
                <a:cubicBezTo>
                  <a:pt x="3771900" y="1333500"/>
                  <a:pt x="3731683" y="865717"/>
                  <a:pt x="3651250" y="615950"/>
                </a:cubicBezTo>
                <a:cubicBezTo>
                  <a:pt x="3570816" y="366184"/>
                  <a:pt x="3409950" y="241300"/>
                  <a:pt x="3168650" y="241300"/>
                </a:cubicBezTo>
                <a:cubicBezTo>
                  <a:pt x="2927350" y="241300"/>
                  <a:pt x="2749550" y="374650"/>
                  <a:pt x="2635250" y="641350"/>
                </a:cubicBezTo>
                <a:cubicBezTo>
                  <a:pt x="2520950" y="908050"/>
                  <a:pt x="2463800" y="1367367"/>
                  <a:pt x="2463800" y="20193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71" name="Freeform 1071">
            <a:extLst>
              <a:ext uri="{FF2B5EF4-FFF2-40B4-BE49-F238E27FC236}">
                <a16:creationId xmlns:a16="http://schemas.microsoft.com/office/drawing/2014/main" id="{1D34471C-616B-3694-977B-A35B0586AFC3}"/>
              </a:ext>
            </a:extLst>
          </p:cNvPr>
          <p:cNvSpPr/>
          <p:nvPr/>
        </p:nvSpPr>
        <p:spPr>
          <a:xfrm>
            <a:off x="4921250" y="2120900"/>
            <a:ext cx="95250" cy="107950"/>
          </a:xfrm>
          <a:custGeom>
            <a:avLst/>
            <a:gdLst/>
            <a:ahLst/>
            <a:cxnLst/>
            <a:rect l="0" t="0" r="0" b="0"/>
            <a:pathLst>
              <a:path w="6108700" h="6299200">
                <a:moveTo>
                  <a:pt x="3276600" y="6299200"/>
                </a:moveTo>
                <a:cubicBezTo>
                  <a:pt x="2184400" y="6299200"/>
                  <a:pt x="1365250" y="6017684"/>
                  <a:pt x="819150" y="5454650"/>
                </a:cubicBezTo>
                <a:cubicBezTo>
                  <a:pt x="273050" y="4891617"/>
                  <a:pt x="0" y="4108450"/>
                  <a:pt x="0" y="3105150"/>
                </a:cubicBezTo>
                <a:cubicBezTo>
                  <a:pt x="0" y="2101850"/>
                  <a:pt x="306916" y="1333500"/>
                  <a:pt x="920750" y="800100"/>
                </a:cubicBezTo>
                <a:cubicBezTo>
                  <a:pt x="1534583" y="266700"/>
                  <a:pt x="2315633" y="0"/>
                  <a:pt x="3263900" y="0"/>
                </a:cubicBezTo>
                <a:cubicBezTo>
                  <a:pt x="5185833" y="0"/>
                  <a:pt x="6108700" y="965200"/>
                  <a:pt x="6032500" y="2895600"/>
                </a:cubicBezTo>
                <a:lnTo>
                  <a:pt x="2451100" y="2895600"/>
                </a:lnTo>
                <a:lnTo>
                  <a:pt x="2451100" y="3390900"/>
                </a:lnTo>
                <a:cubicBezTo>
                  <a:pt x="2451100" y="4220634"/>
                  <a:pt x="2556933" y="4847167"/>
                  <a:pt x="2768600" y="5270500"/>
                </a:cubicBezTo>
                <a:cubicBezTo>
                  <a:pt x="2980266" y="5693834"/>
                  <a:pt x="3348566" y="5905500"/>
                  <a:pt x="3873500" y="5905500"/>
                </a:cubicBezTo>
                <a:cubicBezTo>
                  <a:pt x="4855633" y="5905500"/>
                  <a:pt x="5499100" y="5380567"/>
                  <a:pt x="5803900" y="4330700"/>
                </a:cubicBezTo>
                <a:lnTo>
                  <a:pt x="6032500" y="4368800"/>
                </a:lnTo>
                <a:cubicBezTo>
                  <a:pt x="5871633" y="4978400"/>
                  <a:pt x="5581650" y="5452534"/>
                  <a:pt x="5162550" y="5791200"/>
                </a:cubicBezTo>
                <a:cubicBezTo>
                  <a:pt x="4743450" y="6129867"/>
                  <a:pt x="4114800" y="6299200"/>
                  <a:pt x="3276600" y="6299200"/>
                </a:cubicBezTo>
                <a:close/>
                <a:moveTo>
                  <a:pt x="2463800" y="2641600"/>
                </a:moveTo>
                <a:lnTo>
                  <a:pt x="3771900" y="2641600"/>
                </a:lnTo>
                <a:lnTo>
                  <a:pt x="3771900" y="2019300"/>
                </a:lnTo>
                <a:cubicBezTo>
                  <a:pt x="3771900" y="1333500"/>
                  <a:pt x="3731683" y="865717"/>
                  <a:pt x="3651250" y="615950"/>
                </a:cubicBezTo>
                <a:cubicBezTo>
                  <a:pt x="3570816" y="366184"/>
                  <a:pt x="3409950" y="241300"/>
                  <a:pt x="3168650" y="241300"/>
                </a:cubicBezTo>
                <a:cubicBezTo>
                  <a:pt x="2927350" y="241300"/>
                  <a:pt x="2749550" y="374650"/>
                  <a:pt x="2635250" y="641350"/>
                </a:cubicBezTo>
                <a:cubicBezTo>
                  <a:pt x="2520950" y="908050"/>
                  <a:pt x="2463800" y="1367367"/>
                  <a:pt x="2463800" y="20193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72" name="Freeform 1072">
            <a:extLst>
              <a:ext uri="{FF2B5EF4-FFF2-40B4-BE49-F238E27FC236}">
                <a16:creationId xmlns:a16="http://schemas.microsoft.com/office/drawing/2014/main" id="{B52364D0-4417-493C-EB28-C9A4DA44F22D}"/>
              </a:ext>
            </a:extLst>
          </p:cNvPr>
          <p:cNvSpPr/>
          <p:nvPr/>
        </p:nvSpPr>
        <p:spPr>
          <a:xfrm>
            <a:off x="5022850" y="2120900"/>
            <a:ext cx="112713" cy="158750"/>
          </a:xfrm>
          <a:custGeom>
            <a:avLst/>
            <a:gdLst/>
            <a:ahLst/>
            <a:cxnLst/>
            <a:rect l="0" t="0" r="0" b="0"/>
            <a:pathLst>
              <a:path w="7086600" h="9194800">
                <a:moveTo>
                  <a:pt x="4635500" y="2755900"/>
                </a:moveTo>
                <a:cubicBezTo>
                  <a:pt x="4635500" y="1883834"/>
                  <a:pt x="4593166" y="1297517"/>
                  <a:pt x="4508500" y="996950"/>
                </a:cubicBezTo>
                <a:cubicBezTo>
                  <a:pt x="4423833" y="696384"/>
                  <a:pt x="4258733" y="546100"/>
                  <a:pt x="4013200" y="546100"/>
                </a:cubicBezTo>
                <a:cubicBezTo>
                  <a:pt x="3767666" y="546100"/>
                  <a:pt x="3547533" y="704850"/>
                  <a:pt x="3352800" y="1022350"/>
                </a:cubicBezTo>
                <a:cubicBezTo>
                  <a:pt x="3158066" y="1339850"/>
                  <a:pt x="3060700" y="1765300"/>
                  <a:pt x="3060700" y="2298700"/>
                </a:cubicBezTo>
                <a:lnTo>
                  <a:pt x="3060700" y="4622800"/>
                </a:lnTo>
                <a:cubicBezTo>
                  <a:pt x="3060700" y="4986867"/>
                  <a:pt x="3132666" y="5295900"/>
                  <a:pt x="3276600" y="5549900"/>
                </a:cubicBezTo>
                <a:cubicBezTo>
                  <a:pt x="3420533" y="5803900"/>
                  <a:pt x="3632200" y="5930900"/>
                  <a:pt x="3911600" y="5930900"/>
                </a:cubicBezTo>
                <a:cubicBezTo>
                  <a:pt x="4191000" y="5930900"/>
                  <a:pt x="4381500" y="5744634"/>
                  <a:pt x="4483100" y="5372100"/>
                </a:cubicBezTo>
                <a:cubicBezTo>
                  <a:pt x="4584700" y="4999567"/>
                  <a:pt x="4635500" y="4347634"/>
                  <a:pt x="4635500" y="3416300"/>
                </a:cubicBezTo>
                <a:close/>
                <a:moveTo>
                  <a:pt x="3035300" y="127000"/>
                </a:moveTo>
                <a:lnTo>
                  <a:pt x="3035300" y="1130300"/>
                </a:lnTo>
                <a:cubicBezTo>
                  <a:pt x="3365500" y="376767"/>
                  <a:pt x="3949700" y="0"/>
                  <a:pt x="4787900" y="0"/>
                </a:cubicBezTo>
                <a:cubicBezTo>
                  <a:pt x="5516033" y="0"/>
                  <a:pt x="6081183" y="262467"/>
                  <a:pt x="6483350" y="787400"/>
                </a:cubicBezTo>
                <a:cubicBezTo>
                  <a:pt x="6885516" y="1312334"/>
                  <a:pt x="7086600" y="2108200"/>
                  <a:pt x="7086600" y="3175000"/>
                </a:cubicBezTo>
                <a:cubicBezTo>
                  <a:pt x="7086600" y="4241800"/>
                  <a:pt x="6868583" y="5029200"/>
                  <a:pt x="6432550" y="5537200"/>
                </a:cubicBezTo>
                <a:cubicBezTo>
                  <a:pt x="5996516" y="6045200"/>
                  <a:pt x="5342466" y="6299200"/>
                  <a:pt x="4470400" y="6299200"/>
                </a:cubicBezTo>
                <a:cubicBezTo>
                  <a:pt x="4064000" y="6299200"/>
                  <a:pt x="3759200" y="6248400"/>
                  <a:pt x="3556000" y="6146800"/>
                </a:cubicBezTo>
                <a:cubicBezTo>
                  <a:pt x="3352800" y="6045200"/>
                  <a:pt x="3187700" y="5888567"/>
                  <a:pt x="3060700" y="5676900"/>
                </a:cubicBezTo>
                <a:lnTo>
                  <a:pt x="3060700" y="8966200"/>
                </a:lnTo>
                <a:lnTo>
                  <a:pt x="4699000" y="8966200"/>
                </a:lnTo>
                <a:lnTo>
                  <a:pt x="4699000" y="9194800"/>
                </a:lnTo>
                <a:lnTo>
                  <a:pt x="0" y="9194800"/>
                </a:lnTo>
                <a:lnTo>
                  <a:pt x="0" y="8966200"/>
                </a:lnTo>
                <a:lnTo>
                  <a:pt x="698500" y="8966200"/>
                </a:lnTo>
                <a:lnTo>
                  <a:pt x="698500" y="355600"/>
                </a:lnTo>
                <a:lnTo>
                  <a:pt x="25400" y="355600"/>
                </a:lnTo>
                <a:lnTo>
                  <a:pt x="25400" y="1270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73" name="Freeform 1073">
            <a:extLst>
              <a:ext uri="{FF2B5EF4-FFF2-40B4-BE49-F238E27FC236}">
                <a16:creationId xmlns:a16="http://schemas.microsoft.com/office/drawing/2014/main" id="{53E65000-9EAC-1121-8865-9934C7B2361B}"/>
              </a:ext>
            </a:extLst>
          </p:cNvPr>
          <p:cNvSpPr/>
          <p:nvPr/>
        </p:nvSpPr>
        <p:spPr>
          <a:xfrm>
            <a:off x="5183188" y="2071688"/>
            <a:ext cx="117475" cy="157162"/>
          </a:xfrm>
          <a:custGeom>
            <a:avLst/>
            <a:gdLst/>
            <a:ahLst/>
            <a:cxnLst/>
            <a:rect l="0" t="0" r="0" b="0"/>
            <a:pathLst>
              <a:path w="7442200" h="9156700">
                <a:moveTo>
                  <a:pt x="4559300" y="254000"/>
                </a:moveTo>
                <a:cubicBezTo>
                  <a:pt x="3246966" y="254000"/>
                  <a:pt x="2590800" y="1519767"/>
                  <a:pt x="2590800" y="4051300"/>
                </a:cubicBezTo>
                <a:lnTo>
                  <a:pt x="2590800" y="5054600"/>
                </a:lnTo>
                <a:cubicBezTo>
                  <a:pt x="2590800" y="6256867"/>
                  <a:pt x="2764366" y="7198784"/>
                  <a:pt x="3111500" y="7880350"/>
                </a:cubicBezTo>
                <a:cubicBezTo>
                  <a:pt x="3458633" y="8561917"/>
                  <a:pt x="3970866" y="8902700"/>
                  <a:pt x="4648200" y="8902700"/>
                </a:cubicBezTo>
                <a:cubicBezTo>
                  <a:pt x="5579533" y="8902700"/>
                  <a:pt x="6434666" y="7996767"/>
                  <a:pt x="7213600" y="6184900"/>
                </a:cubicBezTo>
                <a:lnTo>
                  <a:pt x="7442200" y="6184900"/>
                </a:lnTo>
                <a:lnTo>
                  <a:pt x="7353300" y="9017000"/>
                </a:lnTo>
                <a:lnTo>
                  <a:pt x="7213600" y="9017000"/>
                </a:lnTo>
                <a:cubicBezTo>
                  <a:pt x="7162800" y="8923867"/>
                  <a:pt x="7116233" y="8858250"/>
                  <a:pt x="7073900" y="8820150"/>
                </a:cubicBezTo>
                <a:cubicBezTo>
                  <a:pt x="7031566" y="8782050"/>
                  <a:pt x="6970183" y="8763000"/>
                  <a:pt x="6889750" y="8763000"/>
                </a:cubicBezTo>
                <a:cubicBezTo>
                  <a:pt x="6809316" y="8763000"/>
                  <a:pt x="6502400" y="8828617"/>
                  <a:pt x="5969000" y="8959850"/>
                </a:cubicBezTo>
                <a:cubicBezTo>
                  <a:pt x="5435600" y="9091083"/>
                  <a:pt x="4893733" y="9156700"/>
                  <a:pt x="4343400" y="9156700"/>
                </a:cubicBezTo>
                <a:cubicBezTo>
                  <a:pt x="2963333" y="9156700"/>
                  <a:pt x="1894416" y="8784167"/>
                  <a:pt x="1136650" y="8039100"/>
                </a:cubicBezTo>
                <a:cubicBezTo>
                  <a:pt x="378883" y="7294034"/>
                  <a:pt x="0" y="6174317"/>
                  <a:pt x="0" y="4679950"/>
                </a:cubicBezTo>
                <a:cubicBezTo>
                  <a:pt x="0" y="3185584"/>
                  <a:pt x="395816" y="2032000"/>
                  <a:pt x="1187450" y="1219200"/>
                </a:cubicBezTo>
                <a:cubicBezTo>
                  <a:pt x="1979083" y="406400"/>
                  <a:pt x="3043766" y="0"/>
                  <a:pt x="4381500" y="0"/>
                </a:cubicBezTo>
                <a:cubicBezTo>
                  <a:pt x="4897966" y="0"/>
                  <a:pt x="5403850" y="65617"/>
                  <a:pt x="5899150" y="196850"/>
                </a:cubicBezTo>
                <a:cubicBezTo>
                  <a:pt x="6394450" y="328084"/>
                  <a:pt x="6684433" y="393700"/>
                  <a:pt x="6769100" y="393700"/>
                </a:cubicBezTo>
                <a:cubicBezTo>
                  <a:pt x="6853766" y="393700"/>
                  <a:pt x="6917266" y="374650"/>
                  <a:pt x="6959600" y="336550"/>
                </a:cubicBezTo>
                <a:cubicBezTo>
                  <a:pt x="7001933" y="298450"/>
                  <a:pt x="7048500" y="232834"/>
                  <a:pt x="7099300" y="139700"/>
                </a:cubicBezTo>
                <a:lnTo>
                  <a:pt x="7239000" y="139700"/>
                </a:lnTo>
                <a:lnTo>
                  <a:pt x="7340600" y="2895600"/>
                </a:lnTo>
                <a:lnTo>
                  <a:pt x="7112000" y="2895600"/>
                </a:lnTo>
                <a:cubicBezTo>
                  <a:pt x="6731000" y="2040467"/>
                  <a:pt x="6339416" y="1386417"/>
                  <a:pt x="5937250" y="933450"/>
                </a:cubicBezTo>
                <a:cubicBezTo>
                  <a:pt x="5535083" y="480484"/>
                  <a:pt x="5075766" y="254000"/>
                  <a:pt x="4559300" y="2540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74" name="Freeform 1074">
            <a:extLst>
              <a:ext uri="{FF2B5EF4-FFF2-40B4-BE49-F238E27FC236}">
                <a16:creationId xmlns:a16="http://schemas.microsoft.com/office/drawing/2014/main" id="{44C08692-1874-6BC3-831E-6C9E9B004762}"/>
              </a:ext>
            </a:extLst>
          </p:cNvPr>
          <p:cNvSpPr/>
          <p:nvPr/>
        </p:nvSpPr>
        <p:spPr>
          <a:xfrm>
            <a:off x="5314950" y="2062163"/>
            <a:ext cx="60325" cy="165100"/>
          </a:xfrm>
          <a:custGeom>
            <a:avLst/>
            <a:gdLst/>
            <a:ahLst/>
            <a:cxnLst/>
            <a:rect l="0" t="0" r="0" b="0"/>
            <a:pathLst>
              <a:path w="3822700" h="9525000">
                <a:moveTo>
                  <a:pt x="0" y="0"/>
                </a:moveTo>
                <a:lnTo>
                  <a:pt x="3111500" y="0"/>
                </a:lnTo>
                <a:lnTo>
                  <a:pt x="3111500" y="9296400"/>
                </a:lnTo>
                <a:lnTo>
                  <a:pt x="3822700" y="9296400"/>
                </a:lnTo>
                <a:lnTo>
                  <a:pt x="3822700" y="9525000"/>
                </a:lnTo>
                <a:lnTo>
                  <a:pt x="50800" y="9525000"/>
                </a:lnTo>
                <a:lnTo>
                  <a:pt x="50800" y="9296400"/>
                </a:lnTo>
                <a:lnTo>
                  <a:pt x="749300" y="9296400"/>
                </a:lnTo>
                <a:lnTo>
                  <a:pt x="749300" y="228600"/>
                </a:lnTo>
                <a:lnTo>
                  <a:pt x="0" y="228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75" name="Freeform 1075">
            <a:extLst>
              <a:ext uri="{FF2B5EF4-FFF2-40B4-BE49-F238E27FC236}">
                <a16:creationId xmlns:a16="http://schemas.microsoft.com/office/drawing/2014/main" id="{D3EA8148-8076-94B2-492B-D9BFBF63AB6B}"/>
              </a:ext>
            </a:extLst>
          </p:cNvPr>
          <p:cNvSpPr/>
          <p:nvPr/>
        </p:nvSpPr>
        <p:spPr>
          <a:xfrm>
            <a:off x="5380038" y="2120900"/>
            <a:ext cx="96837" cy="107950"/>
          </a:xfrm>
          <a:custGeom>
            <a:avLst/>
            <a:gdLst/>
            <a:ahLst/>
            <a:cxnLst/>
            <a:rect l="0" t="0" r="0" b="0"/>
            <a:pathLst>
              <a:path w="6108700" h="6299200">
                <a:moveTo>
                  <a:pt x="3276600" y="6299200"/>
                </a:moveTo>
                <a:cubicBezTo>
                  <a:pt x="2184400" y="6299200"/>
                  <a:pt x="1365250" y="6017684"/>
                  <a:pt x="819150" y="5454650"/>
                </a:cubicBezTo>
                <a:cubicBezTo>
                  <a:pt x="273050" y="4891617"/>
                  <a:pt x="0" y="4108450"/>
                  <a:pt x="0" y="3105150"/>
                </a:cubicBezTo>
                <a:cubicBezTo>
                  <a:pt x="0" y="2101850"/>
                  <a:pt x="306916" y="1333500"/>
                  <a:pt x="920750" y="800100"/>
                </a:cubicBezTo>
                <a:cubicBezTo>
                  <a:pt x="1534583" y="266700"/>
                  <a:pt x="2315633" y="0"/>
                  <a:pt x="3263900" y="0"/>
                </a:cubicBezTo>
                <a:cubicBezTo>
                  <a:pt x="5185833" y="0"/>
                  <a:pt x="6108700" y="965200"/>
                  <a:pt x="6032500" y="2895600"/>
                </a:cubicBezTo>
                <a:lnTo>
                  <a:pt x="2451100" y="2895600"/>
                </a:lnTo>
                <a:lnTo>
                  <a:pt x="2451100" y="3390900"/>
                </a:lnTo>
                <a:cubicBezTo>
                  <a:pt x="2451100" y="4220634"/>
                  <a:pt x="2556933" y="4847167"/>
                  <a:pt x="2768600" y="5270500"/>
                </a:cubicBezTo>
                <a:cubicBezTo>
                  <a:pt x="2980266" y="5693834"/>
                  <a:pt x="3348566" y="5905500"/>
                  <a:pt x="3873500" y="5905500"/>
                </a:cubicBezTo>
                <a:cubicBezTo>
                  <a:pt x="4855633" y="5905500"/>
                  <a:pt x="5499100" y="5380567"/>
                  <a:pt x="5803900" y="4330700"/>
                </a:cubicBezTo>
                <a:lnTo>
                  <a:pt x="6032500" y="4368800"/>
                </a:lnTo>
                <a:cubicBezTo>
                  <a:pt x="5871633" y="4978400"/>
                  <a:pt x="5581650" y="5452534"/>
                  <a:pt x="5162550" y="5791200"/>
                </a:cubicBezTo>
                <a:cubicBezTo>
                  <a:pt x="4743450" y="6129867"/>
                  <a:pt x="4114800" y="6299200"/>
                  <a:pt x="3276600" y="6299200"/>
                </a:cubicBezTo>
                <a:close/>
                <a:moveTo>
                  <a:pt x="2463800" y="2641600"/>
                </a:moveTo>
                <a:lnTo>
                  <a:pt x="3771900" y="2641600"/>
                </a:lnTo>
                <a:lnTo>
                  <a:pt x="3771900" y="2019300"/>
                </a:lnTo>
                <a:cubicBezTo>
                  <a:pt x="3771900" y="1333500"/>
                  <a:pt x="3731683" y="865717"/>
                  <a:pt x="3651250" y="615950"/>
                </a:cubicBezTo>
                <a:cubicBezTo>
                  <a:pt x="3570816" y="366184"/>
                  <a:pt x="3409950" y="241300"/>
                  <a:pt x="3168650" y="241300"/>
                </a:cubicBezTo>
                <a:cubicBezTo>
                  <a:pt x="2927350" y="241300"/>
                  <a:pt x="2749550" y="374650"/>
                  <a:pt x="2635250" y="641350"/>
                </a:cubicBezTo>
                <a:cubicBezTo>
                  <a:pt x="2520950" y="908050"/>
                  <a:pt x="2463800" y="1367367"/>
                  <a:pt x="2463800" y="20193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76" name="Freeform 1076">
            <a:extLst>
              <a:ext uri="{FF2B5EF4-FFF2-40B4-BE49-F238E27FC236}">
                <a16:creationId xmlns:a16="http://schemas.microsoft.com/office/drawing/2014/main" id="{DADB8689-A37C-8BB6-DF07-D72AC97BC7A0}"/>
              </a:ext>
            </a:extLst>
          </p:cNvPr>
          <p:cNvSpPr/>
          <p:nvPr/>
        </p:nvSpPr>
        <p:spPr>
          <a:xfrm>
            <a:off x="5484813" y="2120900"/>
            <a:ext cx="104775" cy="107950"/>
          </a:xfrm>
          <a:custGeom>
            <a:avLst/>
            <a:gdLst/>
            <a:ahLst/>
            <a:cxnLst/>
            <a:rect l="0" t="0" r="0" b="0"/>
            <a:pathLst>
              <a:path w="6718300" h="6299200">
                <a:moveTo>
                  <a:pt x="2921000" y="3187700"/>
                </a:moveTo>
                <a:lnTo>
                  <a:pt x="3289300" y="3187700"/>
                </a:lnTo>
                <a:lnTo>
                  <a:pt x="3289300" y="2209800"/>
                </a:lnTo>
                <a:cubicBezTo>
                  <a:pt x="3289300" y="1405467"/>
                  <a:pt x="3244850" y="865717"/>
                  <a:pt x="3155950" y="590550"/>
                </a:cubicBezTo>
                <a:cubicBezTo>
                  <a:pt x="3067050" y="315384"/>
                  <a:pt x="2895600" y="177800"/>
                  <a:pt x="2641600" y="177800"/>
                </a:cubicBezTo>
                <a:cubicBezTo>
                  <a:pt x="2489200" y="177800"/>
                  <a:pt x="2351616" y="218017"/>
                  <a:pt x="2228850" y="298450"/>
                </a:cubicBezTo>
                <a:cubicBezTo>
                  <a:pt x="2106083" y="378884"/>
                  <a:pt x="2044700" y="488950"/>
                  <a:pt x="2044700" y="628650"/>
                </a:cubicBezTo>
                <a:cubicBezTo>
                  <a:pt x="2044700" y="768350"/>
                  <a:pt x="2070100" y="910167"/>
                  <a:pt x="2120900" y="1054100"/>
                </a:cubicBezTo>
                <a:lnTo>
                  <a:pt x="2438400" y="1054100"/>
                </a:lnTo>
                <a:cubicBezTo>
                  <a:pt x="2506133" y="1231900"/>
                  <a:pt x="2540000" y="1445684"/>
                  <a:pt x="2540000" y="1695450"/>
                </a:cubicBezTo>
                <a:cubicBezTo>
                  <a:pt x="2540000" y="1945217"/>
                  <a:pt x="2434166" y="2161117"/>
                  <a:pt x="2222500" y="2343150"/>
                </a:cubicBezTo>
                <a:cubicBezTo>
                  <a:pt x="2010833" y="2525184"/>
                  <a:pt x="1744133" y="2616200"/>
                  <a:pt x="1422400" y="2616200"/>
                </a:cubicBezTo>
                <a:cubicBezTo>
                  <a:pt x="694266" y="2616200"/>
                  <a:pt x="330200" y="2264834"/>
                  <a:pt x="330200" y="1562100"/>
                </a:cubicBezTo>
                <a:cubicBezTo>
                  <a:pt x="330200" y="520700"/>
                  <a:pt x="1214966" y="0"/>
                  <a:pt x="2984500" y="0"/>
                </a:cubicBezTo>
                <a:cubicBezTo>
                  <a:pt x="3992033" y="0"/>
                  <a:pt x="4688416" y="171450"/>
                  <a:pt x="5073650" y="514350"/>
                </a:cubicBezTo>
                <a:cubicBezTo>
                  <a:pt x="5458883" y="857250"/>
                  <a:pt x="5651500" y="1485900"/>
                  <a:pt x="5651500" y="2400300"/>
                </a:cubicBezTo>
                <a:lnTo>
                  <a:pt x="5651500" y="4978400"/>
                </a:lnTo>
                <a:cubicBezTo>
                  <a:pt x="5651500" y="5418667"/>
                  <a:pt x="5774266" y="5638800"/>
                  <a:pt x="6019800" y="5638800"/>
                </a:cubicBezTo>
                <a:cubicBezTo>
                  <a:pt x="6307666" y="5638800"/>
                  <a:pt x="6477000" y="5207000"/>
                  <a:pt x="6527800" y="4343400"/>
                </a:cubicBezTo>
                <a:lnTo>
                  <a:pt x="6718300" y="4343400"/>
                </a:lnTo>
                <a:cubicBezTo>
                  <a:pt x="6684433" y="5088467"/>
                  <a:pt x="6544733" y="5600700"/>
                  <a:pt x="6299200" y="5880100"/>
                </a:cubicBezTo>
                <a:cubicBezTo>
                  <a:pt x="6053666" y="6159500"/>
                  <a:pt x="5651500" y="6299200"/>
                  <a:pt x="5092700" y="6299200"/>
                </a:cubicBezTo>
                <a:cubicBezTo>
                  <a:pt x="4076700" y="6299200"/>
                  <a:pt x="3492500" y="5985934"/>
                  <a:pt x="3340100" y="5359400"/>
                </a:cubicBezTo>
                <a:cubicBezTo>
                  <a:pt x="3230033" y="5681134"/>
                  <a:pt x="3064933" y="5918200"/>
                  <a:pt x="2844800" y="6070600"/>
                </a:cubicBezTo>
                <a:cubicBezTo>
                  <a:pt x="2624666" y="6223000"/>
                  <a:pt x="2302933" y="6299200"/>
                  <a:pt x="1879600" y="6299200"/>
                </a:cubicBezTo>
                <a:cubicBezTo>
                  <a:pt x="626533" y="6299200"/>
                  <a:pt x="0" y="5786967"/>
                  <a:pt x="0" y="4762500"/>
                </a:cubicBezTo>
                <a:cubicBezTo>
                  <a:pt x="0" y="4161367"/>
                  <a:pt x="239183" y="3748617"/>
                  <a:pt x="717550" y="3524250"/>
                </a:cubicBezTo>
                <a:cubicBezTo>
                  <a:pt x="1195916" y="3299884"/>
                  <a:pt x="1930400" y="3187700"/>
                  <a:pt x="2921000" y="3187700"/>
                </a:cubicBezTo>
                <a:close/>
                <a:moveTo>
                  <a:pt x="2413000" y="4749800"/>
                </a:moveTo>
                <a:cubicBezTo>
                  <a:pt x="2413000" y="5190067"/>
                  <a:pt x="2436283" y="5473700"/>
                  <a:pt x="2482850" y="5600700"/>
                </a:cubicBezTo>
                <a:cubicBezTo>
                  <a:pt x="2529416" y="5727700"/>
                  <a:pt x="2618316" y="5791200"/>
                  <a:pt x="2749550" y="5791200"/>
                </a:cubicBezTo>
                <a:cubicBezTo>
                  <a:pt x="2880783" y="5791200"/>
                  <a:pt x="3003550" y="5683250"/>
                  <a:pt x="3117850" y="5467350"/>
                </a:cubicBezTo>
                <a:cubicBezTo>
                  <a:pt x="3232150" y="5251450"/>
                  <a:pt x="3289300" y="4953000"/>
                  <a:pt x="3289300" y="4572000"/>
                </a:cubicBezTo>
                <a:lnTo>
                  <a:pt x="3289300" y="3390900"/>
                </a:lnTo>
                <a:lnTo>
                  <a:pt x="3200400" y="3390900"/>
                </a:lnTo>
                <a:cubicBezTo>
                  <a:pt x="2675466" y="3390900"/>
                  <a:pt x="2413000" y="3776134"/>
                  <a:pt x="2413000" y="4546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77" name="Freeform 1077">
            <a:extLst>
              <a:ext uri="{FF2B5EF4-FFF2-40B4-BE49-F238E27FC236}">
                <a16:creationId xmlns:a16="http://schemas.microsoft.com/office/drawing/2014/main" id="{42F9E9C7-7AE7-8B64-10FA-9F3EBD4CD893}"/>
              </a:ext>
            </a:extLst>
          </p:cNvPr>
          <p:cNvSpPr/>
          <p:nvPr/>
        </p:nvSpPr>
        <p:spPr>
          <a:xfrm>
            <a:off x="5592763" y="2120900"/>
            <a:ext cx="120650" cy="106363"/>
          </a:xfrm>
          <a:custGeom>
            <a:avLst/>
            <a:gdLst/>
            <a:ahLst/>
            <a:cxnLst/>
            <a:rect l="0" t="0" r="0" b="0"/>
            <a:pathLst>
              <a:path w="7632700" h="6172200">
                <a:moveTo>
                  <a:pt x="0" y="127000"/>
                </a:moveTo>
                <a:lnTo>
                  <a:pt x="3060700" y="127000"/>
                </a:lnTo>
                <a:lnTo>
                  <a:pt x="3060700" y="1295400"/>
                </a:lnTo>
                <a:cubicBezTo>
                  <a:pt x="3196166" y="905934"/>
                  <a:pt x="3403600" y="592667"/>
                  <a:pt x="3683000" y="355600"/>
                </a:cubicBezTo>
                <a:cubicBezTo>
                  <a:pt x="3962400" y="118534"/>
                  <a:pt x="4385733" y="0"/>
                  <a:pt x="4953000" y="0"/>
                </a:cubicBezTo>
                <a:cubicBezTo>
                  <a:pt x="6265333" y="0"/>
                  <a:pt x="6921500" y="706967"/>
                  <a:pt x="6921500" y="2120900"/>
                </a:cubicBezTo>
                <a:lnTo>
                  <a:pt x="6921500" y="5943600"/>
                </a:lnTo>
                <a:lnTo>
                  <a:pt x="7632700" y="5943600"/>
                </a:lnTo>
                <a:lnTo>
                  <a:pt x="7632700" y="6172200"/>
                </a:lnTo>
                <a:lnTo>
                  <a:pt x="4038600" y="6172200"/>
                </a:lnTo>
                <a:lnTo>
                  <a:pt x="4038600" y="5943600"/>
                </a:lnTo>
                <a:lnTo>
                  <a:pt x="4559300" y="5943600"/>
                </a:lnTo>
                <a:lnTo>
                  <a:pt x="4559300" y="1816100"/>
                </a:lnTo>
                <a:cubicBezTo>
                  <a:pt x="4559300" y="1308100"/>
                  <a:pt x="4525433" y="980017"/>
                  <a:pt x="4457700" y="831850"/>
                </a:cubicBezTo>
                <a:cubicBezTo>
                  <a:pt x="4389966" y="683684"/>
                  <a:pt x="4267200" y="609600"/>
                  <a:pt x="4089400" y="609600"/>
                </a:cubicBezTo>
                <a:cubicBezTo>
                  <a:pt x="3818466" y="609600"/>
                  <a:pt x="3579283" y="787400"/>
                  <a:pt x="3371850" y="1143000"/>
                </a:cubicBezTo>
                <a:cubicBezTo>
                  <a:pt x="3164416" y="1498600"/>
                  <a:pt x="3060700" y="1930400"/>
                  <a:pt x="3060700" y="2438400"/>
                </a:cubicBezTo>
                <a:lnTo>
                  <a:pt x="3060700" y="5943600"/>
                </a:lnTo>
                <a:lnTo>
                  <a:pt x="3606800" y="5943600"/>
                </a:lnTo>
                <a:lnTo>
                  <a:pt x="3606800" y="6172200"/>
                </a:lnTo>
                <a:lnTo>
                  <a:pt x="0" y="6172200"/>
                </a:lnTo>
                <a:lnTo>
                  <a:pt x="0" y="5943600"/>
                </a:lnTo>
                <a:lnTo>
                  <a:pt x="698500" y="5943600"/>
                </a:lnTo>
                <a:lnTo>
                  <a:pt x="698500" y="355600"/>
                </a:lnTo>
                <a:lnTo>
                  <a:pt x="0" y="35560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78" name="Freeform 1078">
            <a:extLst>
              <a:ext uri="{FF2B5EF4-FFF2-40B4-BE49-F238E27FC236}">
                <a16:creationId xmlns:a16="http://schemas.microsoft.com/office/drawing/2014/main" id="{F5C0B388-3D90-2867-38C5-78024080F657}"/>
              </a:ext>
            </a:extLst>
          </p:cNvPr>
          <p:cNvSpPr/>
          <p:nvPr/>
        </p:nvSpPr>
        <p:spPr>
          <a:xfrm>
            <a:off x="5719763" y="2119313"/>
            <a:ext cx="76200" cy="109537"/>
          </a:xfrm>
          <a:custGeom>
            <a:avLst/>
            <a:gdLst/>
            <a:ahLst/>
            <a:cxnLst/>
            <a:rect l="0" t="0" r="0" b="0"/>
            <a:pathLst>
              <a:path w="4838700" h="6324600">
                <a:moveTo>
                  <a:pt x="0" y="6324600"/>
                </a:moveTo>
                <a:lnTo>
                  <a:pt x="0" y="4051300"/>
                </a:lnTo>
                <a:lnTo>
                  <a:pt x="152400" y="4051300"/>
                </a:lnTo>
                <a:cubicBezTo>
                  <a:pt x="372533" y="4787900"/>
                  <a:pt x="668866" y="5304367"/>
                  <a:pt x="1041400" y="5600700"/>
                </a:cubicBezTo>
                <a:cubicBezTo>
                  <a:pt x="1413933" y="5897034"/>
                  <a:pt x="1879600" y="6045200"/>
                  <a:pt x="2438400" y="6045200"/>
                </a:cubicBezTo>
                <a:cubicBezTo>
                  <a:pt x="3302000" y="6045200"/>
                  <a:pt x="3733800" y="5770034"/>
                  <a:pt x="3733800" y="5219700"/>
                </a:cubicBezTo>
                <a:cubicBezTo>
                  <a:pt x="3733800" y="4982634"/>
                  <a:pt x="3627966" y="4804834"/>
                  <a:pt x="3416300" y="4686300"/>
                </a:cubicBezTo>
                <a:cubicBezTo>
                  <a:pt x="3086100" y="4500034"/>
                  <a:pt x="2662766" y="4356100"/>
                  <a:pt x="2146300" y="4254500"/>
                </a:cubicBezTo>
                <a:cubicBezTo>
                  <a:pt x="1570566" y="4102100"/>
                  <a:pt x="1087966" y="3898900"/>
                  <a:pt x="698500" y="3644900"/>
                </a:cubicBezTo>
                <a:cubicBezTo>
                  <a:pt x="232833" y="3340100"/>
                  <a:pt x="0" y="2857500"/>
                  <a:pt x="0" y="2197100"/>
                </a:cubicBezTo>
                <a:cubicBezTo>
                  <a:pt x="0" y="1536700"/>
                  <a:pt x="203200" y="1009650"/>
                  <a:pt x="609600" y="615950"/>
                </a:cubicBezTo>
                <a:cubicBezTo>
                  <a:pt x="1016000" y="222250"/>
                  <a:pt x="1557866" y="25400"/>
                  <a:pt x="2235200" y="25400"/>
                </a:cubicBezTo>
                <a:cubicBezTo>
                  <a:pt x="2650066" y="25400"/>
                  <a:pt x="3077633" y="122767"/>
                  <a:pt x="3517900" y="317500"/>
                </a:cubicBezTo>
                <a:cubicBezTo>
                  <a:pt x="3678766" y="385234"/>
                  <a:pt x="3801533" y="419100"/>
                  <a:pt x="3886200" y="419100"/>
                </a:cubicBezTo>
                <a:cubicBezTo>
                  <a:pt x="3970866" y="419100"/>
                  <a:pt x="4042833" y="389467"/>
                  <a:pt x="4102100" y="330200"/>
                </a:cubicBezTo>
                <a:cubicBezTo>
                  <a:pt x="4161366" y="270934"/>
                  <a:pt x="4233333" y="160867"/>
                  <a:pt x="4318000" y="0"/>
                </a:cubicBezTo>
                <a:lnTo>
                  <a:pt x="4457700" y="0"/>
                </a:lnTo>
                <a:lnTo>
                  <a:pt x="4457700" y="1943100"/>
                </a:lnTo>
                <a:lnTo>
                  <a:pt x="4305300" y="1943100"/>
                </a:lnTo>
                <a:cubicBezTo>
                  <a:pt x="3873500" y="842434"/>
                  <a:pt x="3204633" y="292100"/>
                  <a:pt x="2298700" y="292100"/>
                </a:cubicBezTo>
                <a:cubicBezTo>
                  <a:pt x="1900766" y="292100"/>
                  <a:pt x="1604433" y="361950"/>
                  <a:pt x="1409700" y="501650"/>
                </a:cubicBezTo>
                <a:cubicBezTo>
                  <a:pt x="1214966" y="641350"/>
                  <a:pt x="1117600" y="817034"/>
                  <a:pt x="1117600" y="1028700"/>
                </a:cubicBezTo>
                <a:cubicBezTo>
                  <a:pt x="1117600" y="1155700"/>
                  <a:pt x="1147233" y="1255184"/>
                  <a:pt x="1206500" y="1327150"/>
                </a:cubicBezTo>
                <a:cubicBezTo>
                  <a:pt x="1265766" y="1399117"/>
                  <a:pt x="1312333" y="1452034"/>
                  <a:pt x="1346200" y="1485900"/>
                </a:cubicBezTo>
                <a:cubicBezTo>
                  <a:pt x="1380066" y="1519767"/>
                  <a:pt x="1435100" y="1555750"/>
                  <a:pt x="1511300" y="1593850"/>
                </a:cubicBezTo>
                <a:cubicBezTo>
                  <a:pt x="1587500" y="1631950"/>
                  <a:pt x="1651000" y="1661584"/>
                  <a:pt x="1701800" y="1682750"/>
                </a:cubicBezTo>
                <a:cubicBezTo>
                  <a:pt x="1752600" y="1703917"/>
                  <a:pt x="1830916" y="1731434"/>
                  <a:pt x="1936750" y="1765300"/>
                </a:cubicBezTo>
                <a:cubicBezTo>
                  <a:pt x="2042583" y="1799167"/>
                  <a:pt x="2120900" y="1820334"/>
                  <a:pt x="2171700" y="1828800"/>
                </a:cubicBezTo>
                <a:cubicBezTo>
                  <a:pt x="2747433" y="1972734"/>
                  <a:pt x="3162300" y="2097617"/>
                  <a:pt x="3416300" y="2203450"/>
                </a:cubicBezTo>
                <a:cubicBezTo>
                  <a:pt x="3670300" y="2309284"/>
                  <a:pt x="3911600" y="2438400"/>
                  <a:pt x="4140200" y="2590800"/>
                </a:cubicBezTo>
                <a:cubicBezTo>
                  <a:pt x="4605866" y="2912534"/>
                  <a:pt x="4838700" y="3431117"/>
                  <a:pt x="4838700" y="4146550"/>
                </a:cubicBezTo>
                <a:cubicBezTo>
                  <a:pt x="4838700" y="4861984"/>
                  <a:pt x="4627033" y="5403850"/>
                  <a:pt x="4203700" y="5772150"/>
                </a:cubicBezTo>
                <a:cubicBezTo>
                  <a:pt x="3780366" y="6140450"/>
                  <a:pt x="3200400" y="6324600"/>
                  <a:pt x="2463800" y="6324600"/>
                </a:cubicBezTo>
                <a:cubicBezTo>
                  <a:pt x="1938866" y="6324600"/>
                  <a:pt x="1430866" y="6201833"/>
                  <a:pt x="939800" y="5956300"/>
                </a:cubicBezTo>
                <a:cubicBezTo>
                  <a:pt x="838200" y="5888567"/>
                  <a:pt x="757766" y="5854700"/>
                  <a:pt x="698500" y="5854700"/>
                </a:cubicBezTo>
                <a:cubicBezTo>
                  <a:pt x="512233" y="5854700"/>
                  <a:pt x="330200" y="6011334"/>
                  <a:pt x="152400" y="63246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234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28743" name="Rectangle 1079">
            <a:extLst>
              <a:ext uri="{FF2B5EF4-FFF2-40B4-BE49-F238E27FC236}">
                <a16:creationId xmlns:a16="http://schemas.microsoft.com/office/drawing/2014/main" id="{F6CD8C09-8374-5BD2-75AA-683937BB5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2405063"/>
            <a:ext cx="2286000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IE" altLang="en-US"/>
          </a:p>
        </p:txBody>
      </p:sp>
      <p:sp>
        <p:nvSpPr>
          <p:cNvPr id="1080" name="Freeform 1080">
            <a:extLst>
              <a:ext uri="{FF2B5EF4-FFF2-40B4-BE49-F238E27FC236}">
                <a16:creationId xmlns:a16="http://schemas.microsoft.com/office/drawing/2014/main" id="{BD07A8CD-742E-9188-F211-4406E0A147AF}"/>
              </a:ext>
            </a:extLst>
          </p:cNvPr>
          <p:cNvSpPr/>
          <p:nvPr/>
        </p:nvSpPr>
        <p:spPr>
          <a:xfrm>
            <a:off x="3113088" y="2493963"/>
            <a:ext cx="82550" cy="136525"/>
          </a:xfrm>
          <a:custGeom>
            <a:avLst/>
            <a:gdLst/>
            <a:ahLst/>
            <a:cxnLst/>
            <a:rect l="0" t="0" r="0" b="0"/>
            <a:pathLst>
              <a:path w="6908006" h="10579099">
                <a:moveTo>
                  <a:pt x="2579688" y="10579099"/>
                </a:moveTo>
                <a:cubicBezTo>
                  <a:pt x="1819011" y="10579099"/>
                  <a:pt x="1198893" y="10382712"/>
                  <a:pt x="719336" y="9989939"/>
                </a:cubicBezTo>
                <a:cubicBezTo>
                  <a:pt x="239779" y="9597297"/>
                  <a:pt x="0" y="9123958"/>
                  <a:pt x="0" y="8569921"/>
                </a:cubicBezTo>
                <a:cubicBezTo>
                  <a:pt x="0" y="8222655"/>
                  <a:pt x="103320" y="7951920"/>
                  <a:pt x="309960" y="7757716"/>
                </a:cubicBezTo>
                <a:cubicBezTo>
                  <a:pt x="516731" y="7563380"/>
                  <a:pt x="764778" y="7466211"/>
                  <a:pt x="1054100" y="7466211"/>
                </a:cubicBezTo>
                <a:cubicBezTo>
                  <a:pt x="1327018" y="7466211"/>
                  <a:pt x="1566797" y="7556104"/>
                  <a:pt x="1773436" y="7735888"/>
                </a:cubicBezTo>
                <a:cubicBezTo>
                  <a:pt x="1980208" y="7915672"/>
                  <a:pt x="2083594" y="8156509"/>
                  <a:pt x="2083594" y="8458399"/>
                </a:cubicBezTo>
                <a:cubicBezTo>
                  <a:pt x="2083594" y="8677474"/>
                  <a:pt x="2011230" y="8880079"/>
                  <a:pt x="1866503" y="9066213"/>
                </a:cubicBezTo>
                <a:cubicBezTo>
                  <a:pt x="1721776" y="9252215"/>
                  <a:pt x="1564680" y="9396875"/>
                  <a:pt x="1395214" y="9500195"/>
                </a:cubicBezTo>
                <a:cubicBezTo>
                  <a:pt x="1473795" y="9611849"/>
                  <a:pt x="1629833" y="9702799"/>
                  <a:pt x="1863328" y="9773046"/>
                </a:cubicBezTo>
                <a:cubicBezTo>
                  <a:pt x="2096955" y="9843293"/>
                  <a:pt x="2312988" y="9878417"/>
                  <a:pt x="2511425" y="9878417"/>
                </a:cubicBezTo>
                <a:cubicBezTo>
                  <a:pt x="2759472" y="9878417"/>
                  <a:pt x="2972395" y="9839126"/>
                  <a:pt x="3150195" y="9760545"/>
                </a:cubicBezTo>
                <a:cubicBezTo>
                  <a:pt x="3327995" y="9682096"/>
                  <a:pt x="3469548" y="9576659"/>
                  <a:pt x="3574852" y="9444235"/>
                </a:cubicBezTo>
                <a:cubicBezTo>
                  <a:pt x="3680288" y="9311945"/>
                  <a:pt x="3762970" y="9136261"/>
                  <a:pt x="3822899" y="8917186"/>
                </a:cubicBezTo>
                <a:cubicBezTo>
                  <a:pt x="3882959" y="8698111"/>
                  <a:pt x="3923308" y="8472819"/>
                  <a:pt x="3943945" y="8241308"/>
                </a:cubicBezTo>
                <a:cubicBezTo>
                  <a:pt x="3964583" y="8009798"/>
                  <a:pt x="3974902" y="7730729"/>
                  <a:pt x="3974902" y="7404100"/>
                </a:cubicBezTo>
                <a:lnTo>
                  <a:pt x="3974902" y="886619"/>
                </a:lnTo>
                <a:lnTo>
                  <a:pt x="2232422" y="886619"/>
                </a:lnTo>
                <a:lnTo>
                  <a:pt x="2232422" y="0"/>
                </a:lnTo>
                <a:lnTo>
                  <a:pt x="6908006" y="0"/>
                </a:lnTo>
                <a:lnTo>
                  <a:pt x="6908006" y="886619"/>
                </a:lnTo>
                <a:lnTo>
                  <a:pt x="5432227" y="886619"/>
                </a:lnTo>
                <a:lnTo>
                  <a:pt x="5432227" y="7236619"/>
                </a:lnTo>
                <a:cubicBezTo>
                  <a:pt x="5432227" y="7625292"/>
                  <a:pt x="5408414" y="7975733"/>
                  <a:pt x="5360789" y="8287941"/>
                </a:cubicBezTo>
                <a:cubicBezTo>
                  <a:pt x="5313296" y="8600017"/>
                  <a:pt x="5225455" y="8902833"/>
                  <a:pt x="5097264" y="9196388"/>
                </a:cubicBezTo>
                <a:cubicBezTo>
                  <a:pt x="4969206" y="9489810"/>
                  <a:pt x="4800732" y="9734682"/>
                  <a:pt x="4591844" y="9931003"/>
                </a:cubicBezTo>
                <a:cubicBezTo>
                  <a:pt x="4383088" y="10127456"/>
                  <a:pt x="4108185" y="10284552"/>
                  <a:pt x="3767138" y="10402292"/>
                </a:cubicBezTo>
                <a:cubicBezTo>
                  <a:pt x="3426090" y="10520164"/>
                  <a:pt x="3030273" y="10579099"/>
                  <a:pt x="2579688" y="10579099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81" name="Freeform 1081">
            <a:extLst>
              <a:ext uri="{FF2B5EF4-FFF2-40B4-BE49-F238E27FC236}">
                <a16:creationId xmlns:a16="http://schemas.microsoft.com/office/drawing/2014/main" id="{F32D118A-C2A3-715A-703E-6C805C2D2BFA}"/>
              </a:ext>
            </a:extLst>
          </p:cNvPr>
          <p:cNvSpPr/>
          <p:nvPr/>
        </p:nvSpPr>
        <p:spPr>
          <a:xfrm>
            <a:off x="3201988" y="2525713"/>
            <a:ext cx="76200" cy="90487"/>
          </a:xfrm>
          <a:custGeom>
            <a:avLst/>
            <a:gdLst/>
            <a:ahLst/>
            <a:cxnLst/>
            <a:rect l="0" t="0" r="0" b="0"/>
            <a:pathLst>
              <a:path w="6461522" h="7001271">
                <a:moveTo>
                  <a:pt x="4266208" y="1119386"/>
                </a:moveTo>
                <a:cubicBezTo>
                  <a:pt x="3989322" y="865121"/>
                  <a:pt x="3646223" y="737989"/>
                  <a:pt x="3236913" y="737989"/>
                </a:cubicBezTo>
                <a:cubicBezTo>
                  <a:pt x="2827603" y="737989"/>
                  <a:pt x="2483446" y="865121"/>
                  <a:pt x="2204443" y="1119386"/>
                </a:cubicBezTo>
                <a:cubicBezTo>
                  <a:pt x="1925440" y="1373651"/>
                  <a:pt x="1724952" y="1709539"/>
                  <a:pt x="1602979" y="2127051"/>
                </a:cubicBezTo>
                <a:cubicBezTo>
                  <a:pt x="1481006" y="2544564"/>
                  <a:pt x="1420019" y="3030339"/>
                  <a:pt x="1420019" y="3584376"/>
                </a:cubicBezTo>
                <a:cubicBezTo>
                  <a:pt x="1420019" y="4378126"/>
                  <a:pt x="1583267" y="5014780"/>
                  <a:pt x="1909763" y="5494337"/>
                </a:cubicBezTo>
                <a:cubicBezTo>
                  <a:pt x="2236391" y="5973895"/>
                  <a:pt x="2682942" y="6213673"/>
                  <a:pt x="3249415" y="6213673"/>
                </a:cubicBezTo>
                <a:cubicBezTo>
                  <a:pt x="3803320" y="6213673"/>
                  <a:pt x="4240478" y="5972902"/>
                  <a:pt x="4560888" y="5491361"/>
                </a:cubicBezTo>
                <a:cubicBezTo>
                  <a:pt x="4881298" y="5009687"/>
                  <a:pt x="5041504" y="4374025"/>
                  <a:pt x="5041504" y="3584376"/>
                </a:cubicBezTo>
                <a:cubicBezTo>
                  <a:pt x="5041504" y="3026238"/>
                  <a:pt x="4981509" y="2539471"/>
                  <a:pt x="4861521" y="2124075"/>
                </a:cubicBezTo>
                <a:cubicBezTo>
                  <a:pt x="4741665" y="1708547"/>
                  <a:pt x="4543227" y="1373651"/>
                  <a:pt x="4266208" y="1119386"/>
                </a:cubicBezTo>
                <a:close/>
                <a:moveTo>
                  <a:pt x="3249415" y="7001271"/>
                </a:moveTo>
                <a:cubicBezTo>
                  <a:pt x="2257227" y="7001271"/>
                  <a:pt x="1467578" y="6671601"/>
                  <a:pt x="880468" y="6012259"/>
                </a:cubicBezTo>
                <a:cubicBezTo>
                  <a:pt x="293490" y="5352785"/>
                  <a:pt x="0" y="4516636"/>
                  <a:pt x="0" y="3503811"/>
                </a:cubicBezTo>
                <a:cubicBezTo>
                  <a:pt x="0" y="2842352"/>
                  <a:pt x="126074" y="2248098"/>
                  <a:pt x="378222" y="1721048"/>
                </a:cubicBezTo>
                <a:cubicBezTo>
                  <a:pt x="630370" y="1193866"/>
                  <a:pt x="1004491" y="775229"/>
                  <a:pt x="1500585" y="465137"/>
                </a:cubicBezTo>
                <a:cubicBezTo>
                  <a:pt x="1996679" y="155045"/>
                  <a:pt x="2575455" y="0"/>
                  <a:pt x="3236913" y="0"/>
                </a:cubicBezTo>
                <a:cubicBezTo>
                  <a:pt x="3733007" y="0"/>
                  <a:pt x="4185709" y="89958"/>
                  <a:pt x="4595019" y="269875"/>
                </a:cubicBezTo>
                <a:cubicBezTo>
                  <a:pt x="5004329" y="449659"/>
                  <a:pt x="5344319" y="696648"/>
                  <a:pt x="5614988" y="1010840"/>
                </a:cubicBezTo>
                <a:cubicBezTo>
                  <a:pt x="5885789" y="1325033"/>
                  <a:pt x="6094545" y="1695053"/>
                  <a:pt x="6241257" y="2120900"/>
                </a:cubicBezTo>
                <a:cubicBezTo>
                  <a:pt x="6388100" y="2546747"/>
                  <a:pt x="6461522" y="3007717"/>
                  <a:pt x="6461522" y="3503811"/>
                </a:cubicBezTo>
                <a:cubicBezTo>
                  <a:pt x="6461522" y="4161036"/>
                  <a:pt x="6336441" y="4752181"/>
                  <a:pt x="6086277" y="5277247"/>
                </a:cubicBezTo>
                <a:cubicBezTo>
                  <a:pt x="5836246" y="5802312"/>
                  <a:pt x="5465234" y="6220949"/>
                  <a:pt x="4973241" y="6533158"/>
                </a:cubicBezTo>
                <a:cubicBezTo>
                  <a:pt x="4481248" y="6845233"/>
                  <a:pt x="3906640" y="7001271"/>
                  <a:pt x="3249415" y="7001271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82" name="Freeform 1082">
            <a:extLst>
              <a:ext uri="{FF2B5EF4-FFF2-40B4-BE49-F238E27FC236}">
                <a16:creationId xmlns:a16="http://schemas.microsoft.com/office/drawing/2014/main" id="{2FB62F0D-BAC5-4C0D-F6C6-D64127EDC85C}"/>
              </a:ext>
            </a:extLst>
          </p:cNvPr>
          <p:cNvSpPr/>
          <p:nvPr/>
        </p:nvSpPr>
        <p:spPr>
          <a:xfrm>
            <a:off x="3286125" y="2493963"/>
            <a:ext cx="95250" cy="120650"/>
          </a:xfrm>
          <a:custGeom>
            <a:avLst/>
            <a:gdLst/>
            <a:ahLst/>
            <a:cxnLst/>
            <a:rect l="0" t="0" r="0" b="0"/>
            <a:pathLst>
              <a:path w="8111132" h="9332714">
                <a:moveTo>
                  <a:pt x="6778029" y="4849218"/>
                </a:moveTo>
                <a:lnTo>
                  <a:pt x="6778029" y="8638183"/>
                </a:lnTo>
                <a:lnTo>
                  <a:pt x="8111132" y="8638183"/>
                </a:lnTo>
                <a:lnTo>
                  <a:pt x="8111132" y="9332714"/>
                </a:lnTo>
                <a:lnTo>
                  <a:pt x="4241601" y="9332714"/>
                </a:lnTo>
                <a:lnTo>
                  <a:pt x="4241601" y="8638183"/>
                </a:lnTo>
                <a:lnTo>
                  <a:pt x="5444728" y="8638183"/>
                </a:lnTo>
                <a:lnTo>
                  <a:pt x="5444728" y="4799608"/>
                </a:lnTo>
                <a:cubicBezTo>
                  <a:pt x="5444728" y="4320051"/>
                  <a:pt x="5353777" y="3962467"/>
                  <a:pt x="5171876" y="3726855"/>
                </a:cubicBezTo>
                <a:cubicBezTo>
                  <a:pt x="4989975" y="3491244"/>
                  <a:pt x="4752247" y="3373438"/>
                  <a:pt x="4458692" y="3373438"/>
                </a:cubicBezTo>
                <a:cubicBezTo>
                  <a:pt x="4247819" y="3373438"/>
                  <a:pt x="4029736" y="3432374"/>
                  <a:pt x="3804443" y="3550246"/>
                </a:cubicBezTo>
                <a:cubicBezTo>
                  <a:pt x="3579150" y="3667985"/>
                  <a:pt x="3373503" y="3825082"/>
                  <a:pt x="3187501" y="4021535"/>
                </a:cubicBezTo>
                <a:cubicBezTo>
                  <a:pt x="3001499" y="4217856"/>
                  <a:pt x="2848504" y="4457634"/>
                  <a:pt x="2728515" y="4740871"/>
                </a:cubicBezTo>
                <a:cubicBezTo>
                  <a:pt x="2608659" y="5023975"/>
                  <a:pt x="2548731" y="5318456"/>
                  <a:pt x="2548731" y="5624314"/>
                </a:cubicBezTo>
                <a:lnTo>
                  <a:pt x="2548731" y="8638183"/>
                </a:lnTo>
                <a:lnTo>
                  <a:pt x="3758009" y="8638183"/>
                </a:lnTo>
                <a:lnTo>
                  <a:pt x="3758009" y="9332714"/>
                </a:lnTo>
                <a:lnTo>
                  <a:pt x="74414" y="9332714"/>
                </a:lnTo>
                <a:lnTo>
                  <a:pt x="74414" y="8638183"/>
                </a:lnTo>
                <a:lnTo>
                  <a:pt x="1215429" y="8638183"/>
                </a:lnTo>
                <a:lnTo>
                  <a:pt x="1215429" y="762596"/>
                </a:lnTo>
                <a:lnTo>
                  <a:pt x="0" y="762596"/>
                </a:lnTo>
                <a:lnTo>
                  <a:pt x="0" y="0"/>
                </a:lnTo>
                <a:lnTo>
                  <a:pt x="2548731" y="0"/>
                </a:lnTo>
                <a:lnTo>
                  <a:pt x="2548731" y="3857030"/>
                </a:lnTo>
                <a:cubicBezTo>
                  <a:pt x="2705893" y="3534635"/>
                  <a:pt x="2913657" y="3268001"/>
                  <a:pt x="3172023" y="3057129"/>
                </a:cubicBezTo>
                <a:cubicBezTo>
                  <a:pt x="3430389" y="2846256"/>
                  <a:pt x="3687696" y="2700536"/>
                  <a:pt x="3943945" y="2619971"/>
                </a:cubicBezTo>
                <a:cubicBezTo>
                  <a:pt x="4200326" y="2539273"/>
                  <a:pt x="4460808" y="2498924"/>
                  <a:pt x="4725392" y="2498924"/>
                </a:cubicBezTo>
                <a:cubicBezTo>
                  <a:pt x="4898958" y="2498924"/>
                  <a:pt x="5063265" y="2511360"/>
                  <a:pt x="5218311" y="2536230"/>
                </a:cubicBezTo>
                <a:cubicBezTo>
                  <a:pt x="5373356" y="2560969"/>
                  <a:pt x="5551090" y="2620897"/>
                  <a:pt x="5751512" y="2716014"/>
                </a:cubicBezTo>
                <a:cubicBezTo>
                  <a:pt x="5952066" y="2811132"/>
                  <a:pt x="6123649" y="2938264"/>
                  <a:pt x="6266259" y="3097411"/>
                </a:cubicBezTo>
                <a:cubicBezTo>
                  <a:pt x="6409001" y="3256558"/>
                  <a:pt x="6529982" y="3487076"/>
                  <a:pt x="6629201" y="3788966"/>
                </a:cubicBezTo>
                <a:cubicBezTo>
                  <a:pt x="6728420" y="4090723"/>
                  <a:pt x="6778029" y="4444140"/>
                  <a:pt x="6778029" y="484921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83" name="Freeform 1083">
            <a:extLst>
              <a:ext uri="{FF2B5EF4-FFF2-40B4-BE49-F238E27FC236}">
                <a16:creationId xmlns:a16="http://schemas.microsoft.com/office/drawing/2014/main" id="{B5BD426E-206C-1E5F-4F89-54759F927075}"/>
              </a:ext>
            </a:extLst>
          </p:cNvPr>
          <p:cNvSpPr/>
          <p:nvPr/>
        </p:nvSpPr>
        <p:spPr>
          <a:xfrm>
            <a:off x="3386138" y="2525713"/>
            <a:ext cx="95250" cy="88900"/>
          </a:xfrm>
          <a:custGeom>
            <a:avLst/>
            <a:gdLst/>
            <a:ahLst/>
            <a:cxnLst/>
            <a:rect l="0" t="0" r="0" b="0"/>
            <a:pathLst>
              <a:path w="8043069" h="6833790">
                <a:moveTo>
                  <a:pt x="3671094" y="6833790"/>
                </a:move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707945" y="963348"/>
                  <a:pt x="3019028" y="609865"/>
                  <a:pt x="3438525" y="365919"/>
                </a:cubicBezTo>
                <a:cubicBezTo>
                  <a:pt x="3858154" y="121973"/>
                  <a:pt x="4282943" y="0"/>
                  <a:pt x="4712891" y="0"/>
                </a:cubicBezTo>
                <a:cubicBezTo>
                  <a:pt x="4836981" y="0"/>
                  <a:pt x="4954786" y="6217"/>
                  <a:pt x="5066308" y="18653"/>
                </a:cubicBezTo>
                <a:cubicBezTo>
                  <a:pt x="5177962" y="31089"/>
                  <a:pt x="5305095" y="59002"/>
                  <a:pt x="5447705" y="102394"/>
                </a:cubicBezTo>
                <a:cubicBezTo>
                  <a:pt x="5590448" y="145786"/>
                  <a:pt x="5720689" y="201612"/>
                  <a:pt x="5838428" y="269875"/>
                </a:cubicBezTo>
                <a:cubicBezTo>
                  <a:pt x="5956300" y="338005"/>
                  <a:pt x="6075164" y="434115"/>
                  <a:pt x="6195021" y="558205"/>
                </a:cubicBezTo>
                <a:cubicBezTo>
                  <a:pt x="6314877" y="682162"/>
                  <a:pt x="6415088" y="825830"/>
                  <a:pt x="6495653" y="989211"/>
                </a:cubicBezTo>
                <a:cubicBezTo>
                  <a:pt x="6576352" y="1152459"/>
                  <a:pt x="6642497" y="1356055"/>
                  <a:pt x="6694091" y="1600001"/>
                </a:cubicBezTo>
                <a:cubicBezTo>
                  <a:pt x="6745817" y="1843947"/>
                  <a:pt x="6771680" y="2114748"/>
                  <a:pt x="6771680" y="2412405"/>
                </a:cubicBezTo>
                <a:lnTo>
                  <a:pt x="6771680" y="6139259"/>
                </a:lnTo>
                <a:lnTo>
                  <a:pt x="8043069" y="6139259"/>
                </a:lnTo>
                <a:lnTo>
                  <a:pt x="8043069" y="6833790"/>
                </a:lnTo>
                <a:lnTo>
                  <a:pt x="4303713" y="6833790"/>
                </a:lnTo>
                <a:lnTo>
                  <a:pt x="4303713" y="6139259"/>
                </a:lnTo>
                <a:lnTo>
                  <a:pt x="5438577" y="6139259"/>
                </a:lnTo>
                <a:lnTo>
                  <a:pt x="5438577" y="2424708"/>
                </a:lnTo>
                <a:cubicBezTo>
                  <a:pt x="5438577" y="1887339"/>
                  <a:pt x="5333140" y="1490530"/>
                  <a:pt x="5122268" y="1234281"/>
                </a:cubicBezTo>
                <a:cubicBezTo>
                  <a:pt x="4911395" y="977900"/>
                  <a:pt x="4622007" y="849709"/>
                  <a:pt x="4254103" y="849709"/>
                </a:cubicBezTo>
                <a:cubicBezTo>
                  <a:pt x="4014259" y="849709"/>
                  <a:pt x="3797168" y="894159"/>
                  <a:pt x="3602832" y="983059"/>
                </a:cubicBezTo>
                <a:cubicBezTo>
                  <a:pt x="3408628" y="1071827"/>
                  <a:pt x="3246372" y="1191683"/>
                  <a:pt x="3116064" y="1342628"/>
                </a:cubicBezTo>
                <a:cubicBezTo>
                  <a:pt x="2985889" y="1493573"/>
                  <a:pt x="2877410" y="1671373"/>
                  <a:pt x="2790627" y="1876028"/>
                </a:cubicBezTo>
                <a:cubicBezTo>
                  <a:pt x="2703844" y="2080551"/>
                  <a:pt x="2640807" y="2292416"/>
                  <a:pt x="2601516" y="2511623"/>
                </a:cubicBezTo>
                <a:cubicBezTo>
                  <a:pt x="2562225" y="2730698"/>
                  <a:pt x="2542580" y="2960092"/>
                  <a:pt x="2542580" y="3199805"/>
                </a:cubicBezTo>
                <a:lnTo>
                  <a:pt x="2542580" y="6139259"/>
                </a:lnTo>
                <a:lnTo>
                  <a:pt x="3671094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84" name="Freeform 1084">
            <a:extLst>
              <a:ext uri="{FF2B5EF4-FFF2-40B4-BE49-F238E27FC236}">
                <a16:creationId xmlns:a16="http://schemas.microsoft.com/office/drawing/2014/main" id="{5100D439-6B91-6F49-1990-3C1989EAD9C4}"/>
              </a:ext>
            </a:extLst>
          </p:cNvPr>
          <p:cNvSpPr/>
          <p:nvPr/>
        </p:nvSpPr>
        <p:spPr>
          <a:xfrm>
            <a:off x="3522663" y="2490788"/>
            <a:ext cx="88900" cy="125412"/>
          </a:xfrm>
          <a:custGeom>
            <a:avLst/>
            <a:gdLst/>
            <a:ahLst/>
            <a:cxnLst/>
            <a:rect l="0" t="0" r="0" b="0"/>
            <a:pathLst>
              <a:path w="7559278" h="9692481">
                <a:moveTo>
                  <a:pt x="3826074" y="9692481"/>
                </a:moveTo>
                <a:cubicBezTo>
                  <a:pt x="3338314" y="9692481"/>
                  <a:pt x="2872185" y="9646972"/>
                  <a:pt x="2427685" y="9555956"/>
                </a:cubicBezTo>
                <a:cubicBezTo>
                  <a:pt x="1983317" y="9465072"/>
                  <a:pt x="1577115" y="9330730"/>
                  <a:pt x="1209080" y="9152930"/>
                </a:cubicBezTo>
                <a:cubicBezTo>
                  <a:pt x="841177" y="8975130"/>
                  <a:pt x="547688" y="8738460"/>
                  <a:pt x="328613" y="8442921"/>
                </a:cubicBezTo>
                <a:cubicBezTo>
                  <a:pt x="109538" y="8147249"/>
                  <a:pt x="0" y="7813411"/>
                  <a:pt x="0" y="7441407"/>
                </a:cubicBezTo>
                <a:cubicBezTo>
                  <a:pt x="0" y="7098242"/>
                  <a:pt x="112647" y="6816064"/>
                  <a:pt x="337939" y="6594872"/>
                </a:cubicBezTo>
                <a:cubicBezTo>
                  <a:pt x="563232" y="6373681"/>
                  <a:pt x="824707" y="6263085"/>
                  <a:pt x="1122363" y="6263085"/>
                </a:cubicBezTo>
                <a:cubicBezTo>
                  <a:pt x="1399382" y="6263085"/>
                  <a:pt x="1632942" y="6368521"/>
                  <a:pt x="1823046" y="6579394"/>
                </a:cubicBezTo>
                <a:cubicBezTo>
                  <a:pt x="2013281" y="6790267"/>
                  <a:pt x="2108399" y="7027995"/>
                  <a:pt x="2108399" y="7292579"/>
                </a:cubicBezTo>
                <a:cubicBezTo>
                  <a:pt x="2108399" y="7565364"/>
                  <a:pt x="2029817" y="7775179"/>
                  <a:pt x="1872655" y="7922022"/>
                </a:cubicBezTo>
                <a:cubicBezTo>
                  <a:pt x="1715625" y="8068734"/>
                  <a:pt x="1502767" y="8158626"/>
                  <a:pt x="1234083" y="8191699"/>
                </a:cubicBezTo>
                <a:cubicBezTo>
                  <a:pt x="1519304" y="8394237"/>
                  <a:pt x="1844808" y="8550342"/>
                  <a:pt x="2210594" y="8660011"/>
                </a:cubicBezTo>
                <a:cubicBezTo>
                  <a:pt x="2576513" y="8769549"/>
                  <a:pt x="3046810" y="8824318"/>
                  <a:pt x="3621485" y="8824318"/>
                </a:cubicBezTo>
                <a:cubicBezTo>
                  <a:pt x="4055534" y="8824318"/>
                  <a:pt x="4444140" y="8772658"/>
                  <a:pt x="4787305" y="8669338"/>
                </a:cubicBezTo>
                <a:cubicBezTo>
                  <a:pt x="5130470" y="8565886"/>
                  <a:pt x="5413640" y="8394304"/>
                  <a:pt x="5636816" y="8154591"/>
                </a:cubicBezTo>
                <a:cubicBezTo>
                  <a:pt x="5860124" y="7914746"/>
                  <a:pt x="5971778" y="7623242"/>
                  <a:pt x="5971778" y="7280077"/>
                </a:cubicBezTo>
                <a:cubicBezTo>
                  <a:pt x="5971778" y="7077538"/>
                  <a:pt x="5937647" y="6898746"/>
                  <a:pt x="5869385" y="6743700"/>
                </a:cubicBezTo>
                <a:cubicBezTo>
                  <a:pt x="5801122" y="6588655"/>
                  <a:pt x="5707063" y="6454313"/>
                  <a:pt x="5587207" y="6340674"/>
                </a:cubicBezTo>
                <a:cubicBezTo>
                  <a:pt x="5467350" y="6227036"/>
                  <a:pt x="5296826" y="6119548"/>
                  <a:pt x="5075635" y="6018213"/>
                </a:cubicBezTo>
                <a:cubicBezTo>
                  <a:pt x="4854443" y="5916878"/>
                  <a:pt x="4620816" y="5829036"/>
                  <a:pt x="4374753" y="5754688"/>
                </a:cubicBezTo>
                <a:cubicBezTo>
                  <a:pt x="4128823" y="5680208"/>
                  <a:pt x="3817806" y="5595475"/>
                  <a:pt x="3441700" y="5500490"/>
                </a:cubicBezTo>
                <a:cubicBezTo>
                  <a:pt x="2594107" y="5289617"/>
                  <a:pt x="1924315" y="5046729"/>
                  <a:pt x="1432322" y="4771827"/>
                </a:cubicBezTo>
                <a:cubicBezTo>
                  <a:pt x="940462" y="4496925"/>
                  <a:pt x="598422" y="4191000"/>
                  <a:pt x="406202" y="3854054"/>
                </a:cubicBezTo>
                <a:cubicBezTo>
                  <a:pt x="213982" y="3517107"/>
                  <a:pt x="117872" y="3108855"/>
                  <a:pt x="117872" y="2629297"/>
                </a:cubicBezTo>
                <a:cubicBezTo>
                  <a:pt x="117872" y="1868621"/>
                  <a:pt x="448601" y="1240235"/>
                  <a:pt x="1110060" y="744141"/>
                </a:cubicBezTo>
                <a:cubicBezTo>
                  <a:pt x="1771518" y="248047"/>
                  <a:pt x="2629297" y="0"/>
                  <a:pt x="3683397" y="0"/>
                </a:cubicBezTo>
                <a:cubicBezTo>
                  <a:pt x="3960416" y="0"/>
                  <a:pt x="4248746" y="21696"/>
                  <a:pt x="4548386" y="65088"/>
                </a:cubicBezTo>
                <a:cubicBezTo>
                  <a:pt x="4848159" y="108480"/>
                  <a:pt x="5157192" y="181902"/>
                  <a:pt x="5475486" y="285354"/>
                </a:cubicBezTo>
                <a:cubicBezTo>
                  <a:pt x="5793912" y="388674"/>
                  <a:pt x="6078141" y="515805"/>
                  <a:pt x="6328172" y="666750"/>
                </a:cubicBezTo>
                <a:cubicBezTo>
                  <a:pt x="6578336" y="817563"/>
                  <a:pt x="6782991" y="1012891"/>
                  <a:pt x="6942138" y="1252736"/>
                </a:cubicBezTo>
                <a:cubicBezTo>
                  <a:pt x="7101285" y="1492449"/>
                  <a:pt x="7180858" y="1756966"/>
                  <a:pt x="7180858" y="2046288"/>
                </a:cubicBezTo>
                <a:cubicBezTo>
                  <a:pt x="7180858" y="2410090"/>
                  <a:pt x="7088849" y="2707746"/>
                  <a:pt x="6904832" y="2939257"/>
                </a:cubicBezTo>
                <a:cubicBezTo>
                  <a:pt x="6720946" y="3170767"/>
                  <a:pt x="6461588" y="3286522"/>
                  <a:pt x="6126758" y="3286522"/>
                </a:cubicBezTo>
                <a:cubicBezTo>
                  <a:pt x="5849739" y="3286522"/>
                  <a:pt x="5606852" y="3206949"/>
                  <a:pt x="5398096" y="3047802"/>
                </a:cubicBezTo>
                <a:cubicBezTo>
                  <a:pt x="5189339" y="2888655"/>
                  <a:pt x="5084961" y="2676790"/>
                  <a:pt x="5084961" y="2412207"/>
                </a:cubicBezTo>
                <a:cubicBezTo>
                  <a:pt x="5084961" y="2081477"/>
                  <a:pt x="5169694" y="1837598"/>
                  <a:pt x="5339160" y="1680568"/>
                </a:cubicBezTo>
                <a:cubicBezTo>
                  <a:pt x="5508625" y="1523405"/>
                  <a:pt x="5707063" y="1444824"/>
                  <a:pt x="5934472" y="1444824"/>
                </a:cubicBezTo>
                <a:cubicBezTo>
                  <a:pt x="5442479" y="1060385"/>
                  <a:pt x="4743847" y="868165"/>
                  <a:pt x="3838575" y="868165"/>
                </a:cubicBezTo>
                <a:cubicBezTo>
                  <a:pt x="3445801" y="868165"/>
                  <a:pt x="3081933" y="926042"/>
                  <a:pt x="2746971" y="1041797"/>
                </a:cubicBezTo>
                <a:cubicBezTo>
                  <a:pt x="2412140" y="1157552"/>
                  <a:pt x="2137238" y="1332244"/>
                  <a:pt x="1922264" y="1565871"/>
                </a:cubicBezTo>
                <a:cubicBezTo>
                  <a:pt x="1707290" y="1799366"/>
                  <a:pt x="1599803" y="2069108"/>
                  <a:pt x="1599803" y="2375099"/>
                </a:cubicBezTo>
                <a:cubicBezTo>
                  <a:pt x="1599803" y="2519694"/>
                  <a:pt x="1612173" y="2646826"/>
                  <a:pt x="1636911" y="2756496"/>
                </a:cubicBezTo>
                <a:cubicBezTo>
                  <a:pt x="1661782" y="2866033"/>
                  <a:pt x="1718667" y="2982847"/>
                  <a:pt x="1807567" y="3106936"/>
                </a:cubicBezTo>
                <a:cubicBezTo>
                  <a:pt x="1896467" y="3230894"/>
                  <a:pt x="2017382" y="3342482"/>
                  <a:pt x="2170311" y="3441700"/>
                </a:cubicBezTo>
                <a:cubicBezTo>
                  <a:pt x="2323373" y="3540919"/>
                  <a:pt x="2535238" y="3642189"/>
                  <a:pt x="2805907" y="3745508"/>
                </a:cubicBezTo>
                <a:cubicBezTo>
                  <a:pt x="3076707" y="3848828"/>
                  <a:pt x="3400227" y="3941829"/>
                  <a:pt x="3776464" y="4024511"/>
                </a:cubicBezTo>
                <a:cubicBezTo>
                  <a:pt x="4384212" y="4160904"/>
                  <a:pt x="4910270" y="4310790"/>
                  <a:pt x="5354638" y="4474171"/>
                </a:cubicBezTo>
                <a:cubicBezTo>
                  <a:pt x="5799138" y="4637419"/>
                  <a:pt x="6161947" y="4809001"/>
                  <a:pt x="6443067" y="4988918"/>
                </a:cubicBezTo>
                <a:cubicBezTo>
                  <a:pt x="6724187" y="5168702"/>
                  <a:pt x="6948422" y="5371240"/>
                  <a:pt x="7115771" y="5596533"/>
                </a:cubicBezTo>
                <a:cubicBezTo>
                  <a:pt x="7283252" y="5821826"/>
                  <a:pt x="7399007" y="6049236"/>
                  <a:pt x="7463036" y="6278761"/>
                </a:cubicBezTo>
                <a:cubicBezTo>
                  <a:pt x="7527197" y="6508155"/>
                  <a:pt x="7559278" y="6769630"/>
                  <a:pt x="7559278" y="7063185"/>
                </a:cubicBezTo>
                <a:cubicBezTo>
                  <a:pt x="7559278" y="7881673"/>
                  <a:pt x="7236817" y="8524545"/>
                  <a:pt x="6591896" y="8991799"/>
                </a:cubicBezTo>
                <a:cubicBezTo>
                  <a:pt x="5946974" y="9458921"/>
                  <a:pt x="5025033" y="9692481"/>
                  <a:pt x="3826074" y="9692481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85" name="Freeform 1085">
            <a:extLst>
              <a:ext uri="{FF2B5EF4-FFF2-40B4-BE49-F238E27FC236}">
                <a16:creationId xmlns:a16="http://schemas.microsoft.com/office/drawing/2014/main" id="{1EE6F08B-8AF7-9930-2185-1C63E2E4F71D}"/>
              </a:ext>
            </a:extLst>
          </p:cNvPr>
          <p:cNvSpPr/>
          <p:nvPr/>
        </p:nvSpPr>
        <p:spPr>
          <a:xfrm>
            <a:off x="3617913" y="2493963"/>
            <a:ext cx="96837" cy="120650"/>
          </a:xfrm>
          <a:custGeom>
            <a:avLst/>
            <a:gdLst/>
            <a:ahLst/>
            <a:cxnLst/>
            <a:rect l="0" t="0" r="0" b="0"/>
            <a:pathLst>
              <a:path w="8111132" h="9332714">
                <a:moveTo>
                  <a:pt x="6778029" y="4849218"/>
                </a:moveTo>
                <a:lnTo>
                  <a:pt x="6778029" y="8638183"/>
                </a:lnTo>
                <a:lnTo>
                  <a:pt x="8111132" y="8638183"/>
                </a:lnTo>
                <a:lnTo>
                  <a:pt x="8111132" y="9332714"/>
                </a:lnTo>
                <a:lnTo>
                  <a:pt x="4241601" y="9332714"/>
                </a:lnTo>
                <a:lnTo>
                  <a:pt x="4241601" y="8638183"/>
                </a:lnTo>
                <a:lnTo>
                  <a:pt x="5444728" y="8638183"/>
                </a:lnTo>
                <a:lnTo>
                  <a:pt x="5444728" y="4799608"/>
                </a:lnTo>
                <a:cubicBezTo>
                  <a:pt x="5444728" y="4320051"/>
                  <a:pt x="5353777" y="3962467"/>
                  <a:pt x="5171876" y="3726855"/>
                </a:cubicBezTo>
                <a:cubicBezTo>
                  <a:pt x="4989975" y="3491244"/>
                  <a:pt x="4752247" y="3373438"/>
                  <a:pt x="4458692" y="3373438"/>
                </a:cubicBezTo>
                <a:cubicBezTo>
                  <a:pt x="4247819" y="3373438"/>
                  <a:pt x="4029736" y="3432374"/>
                  <a:pt x="3804443" y="3550246"/>
                </a:cubicBezTo>
                <a:cubicBezTo>
                  <a:pt x="3579150" y="3667985"/>
                  <a:pt x="3373503" y="3825082"/>
                  <a:pt x="3187501" y="4021535"/>
                </a:cubicBezTo>
                <a:cubicBezTo>
                  <a:pt x="3001499" y="4217856"/>
                  <a:pt x="2848504" y="4457634"/>
                  <a:pt x="2728515" y="4740871"/>
                </a:cubicBezTo>
                <a:cubicBezTo>
                  <a:pt x="2608659" y="5023975"/>
                  <a:pt x="2548731" y="5318456"/>
                  <a:pt x="2548731" y="5624314"/>
                </a:cubicBezTo>
                <a:lnTo>
                  <a:pt x="2548731" y="8638183"/>
                </a:lnTo>
                <a:lnTo>
                  <a:pt x="3758009" y="8638183"/>
                </a:lnTo>
                <a:lnTo>
                  <a:pt x="3758009" y="9332714"/>
                </a:lnTo>
                <a:lnTo>
                  <a:pt x="74414" y="9332714"/>
                </a:lnTo>
                <a:lnTo>
                  <a:pt x="74414" y="8638183"/>
                </a:lnTo>
                <a:lnTo>
                  <a:pt x="1215429" y="8638183"/>
                </a:lnTo>
                <a:lnTo>
                  <a:pt x="1215429" y="762596"/>
                </a:lnTo>
                <a:lnTo>
                  <a:pt x="0" y="762596"/>
                </a:lnTo>
                <a:lnTo>
                  <a:pt x="0" y="0"/>
                </a:lnTo>
                <a:lnTo>
                  <a:pt x="2548731" y="0"/>
                </a:lnTo>
                <a:lnTo>
                  <a:pt x="2548731" y="3857030"/>
                </a:lnTo>
                <a:cubicBezTo>
                  <a:pt x="2705893" y="3534635"/>
                  <a:pt x="2913657" y="3268001"/>
                  <a:pt x="3172023" y="3057129"/>
                </a:cubicBezTo>
                <a:cubicBezTo>
                  <a:pt x="3430389" y="2846256"/>
                  <a:pt x="3687696" y="2700536"/>
                  <a:pt x="3943945" y="2619971"/>
                </a:cubicBezTo>
                <a:cubicBezTo>
                  <a:pt x="4200326" y="2539273"/>
                  <a:pt x="4460808" y="2498924"/>
                  <a:pt x="4725392" y="2498924"/>
                </a:cubicBezTo>
                <a:cubicBezTo>
                  <a:pt x="4898958" y="2498924"/>
                  <a:pt x="5063265" y="2511360"/>
                  <a:pt x="5218311" y="2536230"/>
                </a:cubicBezTo>
                <a:cubicBezTo>
                  <a:pt x="5373356" y="2560969"/>
                  <a:pt x="5551090" y="2620897"/>
                  <a:pt x="5751512" y="2716014"/>
                </a:cubicBezTo>
                <a:cubicBezTo>
                  <a:pt x="5952066" y="2811132"/>
                  <a:pt x="6123649" y="2938264"/>
                  <a:pt x="6266259" y="3097411"/>
                </a:cubicBezTo>
                <a:cubicBezTo>
                  <a:pt x="6409001" y="3256558"/>
                  <a:pt x="6529982" y="3487076"/>
                  <a:pt x="6629201" y="3788966"/>
                </a:cubicBezTo>
                <a:cubicBezTo>
                  <a:pt x="6728420" y="4090723"/>
                  <a:pt x="6778029" y="4444140"/>
                  <a:pt x="6778029" y="484921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86" name="Freeform 1086">
            <a:extLst>
              <a:ext uri="{FF2B5EF4-FFF2-40B4-BE49-F238E27FC236}">
                <a16:creationId xmlns:a16="http://schemas.microsoft.com/office/drawing/2014/main" id="{A493E474-E070-1C2D-6D98-49A40366C192}"/>
              </a:ext>
            </a:extLst>
          </p:cNvPr>
          <p:cNvSpPr/>
          <p:nvPr/>
        </p:nvSpPr>
        <p:spPr>
          <a:xfrm>
            <a:off x="3721100" y="2525713"/>
            <a:ext cx="73025" cy="90487"/>
          </a:xfrm>
          <a:custGeom>
            <a:avLst/>
            <a:gdLst/>
            <a:ahLst/>
            <a:cxnLst/>
            <a:rect l="0" t="0" r="0" b="0"/>
            <a:pathLst>
              <a:path w="6201172" h="7001271">
                <a:moveTo>
                  <a:pt x="1463477" y="2747169"/>
                </a:moveTo>
                <a:lnTo>
                  <a:pt x="4836915" y="2747169"/>
                </a:lnTo>
                <a:cubicBezTo>
                  <a:pt x="4820378" y="2147755"/>
                  <a:pt x="4656006" y="1663038"/>
                  <a:pt x="4343797" y="1293019"/>
                </a:cubicBezTo>
                <a:cubicBezTo>
                  <a:pt x="4031721" y="922999"/>
                  <a:pt x="3650390" y="737989"/>
                  <a:pt x="3199805" y="737989"/>
                </a:cubicBezTo>
                <a:cubicBezTo>
                  <a:pt x="2744986" y="737989"/>
                  <a:pt x="2354263" y="922999"/>
                  <a:pt x="2027635" y="1293019"/>
                </a:cubicBezTo>
                <a:cubicBezTo>
                  <a:pt x="1701139" y="1663038"/>
                  <a:pt x="1513086" y="2147755"/>
                  <a:pt x="1463477" y="2747169"/>
                </a:cubicBezTo>
                <a:close/>
                <a:moveTo>
                  <a:pt x="0" y="3590528"/>
                </a:moveTo>
                <a:cubicBezTo>
                  <a:pt x="0" y="3218524"/>
                  <a:pt x="43392" y="2856838"/>
                  <a:pt x="130175" y="2505472"/>
                </a:cubicBezTo>
                <a:cubicBezTo>
                  <a:pt x="216959" y="2153973"/>
                  <a:pt x="349250" y="1827345"/>
                  <a:pt x="527050" y="1525587"/>
                </a:cubicBezTo>
                <a:cubicBezTo>
                  <a:pt x="704850" y="1223830"/>
                  <a:pt x="917774" y="959247"/>
                  <a:pt x="1165821" y="731837"/>
                </a:cubicBezTo>
                <a:cubicBezTo>
                  <a:pt x="1413868" y="504428"/>
                  <a:pt x="1709407" y="325636"/>
                  <a:pt x="2052440" y="195461"/>
                </a:cubicBezTo>
                <a:cubicBezTo>
                  <a:pt x="2395604" y="65153"/>
                  <a:pt x="2765624" y="0"/>
                  <a:pt x="3162499" y="0"/>
                </a:cubicBezTo>
                <a:cubicBezTo>
                  <a:pt x="3584245" y="0"/>
                  <a:pt x="3977019" y="74414"/>
                  <a:pt x="4340821" y="223242"/>
                </a:cubicBezTo>
                <a:cubicBezTo>
                  <a:pt x="4704623" y="372070"/>
                  <a:pt x="5022917" y="588102"/>
                  <a:pt x="5295702" y="871339"/>
                </a:cubicBezTo>
                <a:cubicBezTo>
                  <a:pt x="5568620" y="1154576"/>
                  <a:pt x="5785644" y="1514276"/>
                  <a:pt x="5946775" y="1950442"/>
                </a:cubicBezTo>
                <a:cubicBezTo>
                  <a:pt x="6108039" y="2386476"/>
                  <a:pt x="6192838" y="2875293"/>
                  <a:pt x="6201172" y="3416895"/>
                </a:cubicBezTo>
                <a:lnTo>
                  <a:pt x="1420019" y="3416895"/>
                </a:lnTo>
                <a:lnTo>
                  <a:pt x="1420019" y="3466505"/>
                </a:lnTo>
                <a:cubicBezTo>
                  <a:pt x="1420019" y="3822105"/>
                  <a:pt x="1458252" y="4152900"/>
                  <a:pt x="1534716" y="4458890"/>
                </a:cubicBezTo>
                <a:cubicBezTo>
                  <a:pt x="1611181" y="4764749"/>
                  <a:pt x="1725877" y="5039651"/>
                  <a:pt x="1878807" y="5283597"/>
                </a:cubicBezTo>
                <a:cubicBezTo>
                  <a:pt x="2031868" y="5527410"/>
                  <a:pt x="2235465" y="5719630"/>
                  <a:pt x="2489597" y="5860256"/>
                </a:cubicBezTo>
                <a:cubicBezTo>
                  <a:pt x="2743862" y="6000750"/>
                  <a:pt x="3036359" y="6070997"/>
                  <a:pt x="3367088" y="6070997"/>
                </a:cubicBezTo>
                <a:cubicBezTo>
                  <a:pt x="3797036" y="6070997"/>
                  <a:pt x="4201121" y="5936655"/>
                  <a:pt x="4579343" y="5667970"/>
                </a:cubicBezTo>
                <a:cubicBezTo>
                  <a:pt x="4957697" y="5399286"/>
                  <a:pt x="5213020" y="5020998"/>
                  <a:pt x="5345311" y="4533106"/>
                </a:cubicBezTo>
                <a:lnTo>
                  <a:pt x="6070799" y="4762500"/>
                </a:lnTo>
                <a:cubicBezTo>
                  <a:pt x="5909668" y="5444728"/>
                  <a:pt x="5581055" y="5988447"/>
                  <a:pt x="5084961" y="6393656"/>
                </a:cubicBezTo>
                <a:cubicBezTo>
                  <a:pt x="4588868" y="6798733"/>
                  <a:pt x="3972851" y="7001271"/>
                  <a:pt x="3236913" y="7001271"/>
                </a:cubicBezTo>
                <a:cubicBezTo>
                  <a:pt x="2732617" y="7001271"/>
                  <a:pt x="2271647" y="6905161"/>
                  <a:pt x="1854002" y="6712942"/>
                </a:cubicBezTo>
                <a:cubicBezTo>
                  <a:pt x="1436490" y="6520590"/>
                  <a:pt x="1094383" y="6263217"/>
                  <a:pt x="827683" y="5940822"/>
                </a:cubicBezTo>
                <a:cubicBezTo>
                  <a:pt x="561116" y="5618295"/>
                  <a:pt x="356526" y="5255551"/>
                  <a:pt x="213916" y="4852590"/>
                </a:cubicBezTo>
                <a:cubicBezTo>
                  <a:pt x="71306" y="4449498"/>
                  <a:pt x="0" y="4028810"/>
                  <a:pt x="0" y="359052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87" name="Freeform 1087">
            <a:extLst>
              <a:ext uri="{FF2B5EF4-FFF2-40B4-BE49-F238E27FC236}">
                <a16:creationId xmlns:a16="http://schemas.microsoft.com/office/drawing/2014/main" id="{3EF85089-5DA1-60B5-2C1A-CE4FF2DDCE7F}"/>
              </a:ext>
            </a:extLst>
          </p:cNvPr>
          <p:cNvSpPr/>
          <p:nvPr/>
        </p:nvSpPr>
        <p:spPr>
          <a:xfrm>
            <a:off x="3795713" y="2525713"/>
            <a:ext cx="88900" cy="120650"/>
          </a:xfrm>
          <a:custGeom>
            <a:avLst/>
            <a:gdLst/>
            <a:ahLst/>
            <a:cxnLst/>
            <a:rect l="0" t="0" r="0" b="0"/>
            <a:pathLst>
              <a:path w="7441405" h="9320410">
                <a:moveTo>
                  <a:pt x="6021387" y="3416895"/>
                </a:moveTo>
                <a:cubicBezTo>
                  <a:pt x="6021387" y="2962209"/>
                  <a:pt x="5960400" y="2539537"/>
                  <a:pt x="5838427" y="2148880"/>
                </a:cubicBezTo>
                <a:cubicBezTo>
                  <a:pt x="5716454" y="1758090"/>
                  <a:pt x="5527277" y="1433512"/>
                  <a:pt x="5270896" y="1175147"/>
                </a:cubicBezTo>
                <a:cubicBezTo>
                  <a:pt x="5014647" y="916781"/>
                  <a:pt x="4716991" y="787598"/>
                  <a:pt x="4377927" y="787598"/>
                </a:cubicBezTo>
                <a:cubicBezTo>
                  <a:pt x="3881833" y="787598"/>
                  <a:pt x="3478741" y="1044972"/>
                  <a:pt x="3168649" y="1559719"/>
                </a:cubicBezTo>
                <a:cubicBezTo>
                  <a:pt x="2858690" y="2074333"/>
                  <a:pt x="2703710" y="2732683"/>
                  <a:pt x="2703710" y="3534767"/>
                </a:cubicBezTo>
                <a:cubicBezTo>
                  <a:pt x="2703710" y="3869597"/>
                  <a:pt x="2735724" y="4194109"/>
                  <a:pt x="2799754" y="4508301"/>
                </a:cubicBezTo>
                <a:cubicBezTo>
                  <a:pt x="2863915" y="4822494"/>
                  <a:pt x="2959033" y="5117042"/>
                  <a:pt x="3085107" y="5391944"/>
                </a:cubicBezTo>
                <a:cubicBezTo>
                  <a:pt x="3211181" y="5666846"/>
                  <a:pt x="3385806" y="5886979"/>
                  <a:pt x="3608982" y="6052344"/>
                </a:cubicBezTo>
                <a:cubicBezTo>
                  <a:pt x="3832290" y="6217708"/>
                  <a:pt x="4088605" y="6300390"/>
                  <a:pt x="4377927" y="6300390"/>
                </a:cubicBezTo>
                <a:cubicBezTo>
                  <a:pt x="4663280" y="6300390"/>
                  <a:pt x="4915494" y="6215658"/>
                  <a:pt x="5134569" y="6046192"/>
                </a:cubicBezTo>
                <a:cubicBezTo>
                  <a:pt x="5353644" y="5876726"/>
                  <a:pt x="5525161" y="5649383"/>
                  <a:pt x="5649118" y="5364162"/>
                </a:cubicBezTo>
                <a:cubicBezTo>
                  <a:pt x="5773207" y="5078809"/>
                  <a:pt x="5866275" y="4771826"/>
                  <a:pt x="5928319" y="4443214"/>
                </a:cubicBezTo>
                <a:cubicBezTo>
                  <a:pt x="5990364" y="4114601"/>
                  <a:pt x="6021387" y="3772495"/>
                  <a:pt x="6021387" y="3416895"/>
                </a:cubicBezTo>
                <a:close/>
                <a:moveTo>
                  <a:pt x="2753319" y="1246584"/>
                </a:moveTo>
                <a:cubicBezTo>
                  <a:pt x="2976495" y="841375"/>
                  <a:pt x="3260658" y="532341"/>
                  <a:pt x="3605807" y="319484"/>
                </a:cubicBezTo>
                <a:cubicBezTo>
                  <a:pt x="3951088" y="106495"/>
                  <a:pt x="4340753" y="0"/>
                  <a:pt x="4774802" y="0"/>
                </a:cubicBezTo>
                <a:cubicBezTo>
                  <a:pt x="5291666" y="0"/>
                  <a:pt x="5754687" y="156104"/>
                  <a:pt x="6163865" y="468312"/>
                </a:cubicBezTo>
                <a:cubicBezTo>
                  <a:pt x="6573175" y="780388"/>
                  <a:pt x="6888426" y="1201010"/>
                  <a:pt x="7109618" y="1730176"/>
                </a:cubicBezTo>
                <a:cubicBezTo>
                  <a:pt x="7330810" y="2259343"/>
                  <a:pt x="7441405" y="2846387"/>
                  <a:pt x="7441405" y="3491309"/>
                </a:cubicBezTo>
                <a:cubicBezTo>
                  <a:pt x="7441405" y="4524904"/>
                  <a:pt x="7187141" y="5368330"/>
                  <a:pt x="6678612" y="6021586"/>
                </a:cubicBezTo>
                <a:cubicBezTo>
                  <a:pt x="6170082" y="6674710"/>
                  <a:pt x="5483819" y="7001271"/>
                  <a:pt x="4619822" y="7001271"/>
                </a:cubicBezTo>
                <a:cubicBezTo>
                  <a:pt x="4251919" y="7001271"/>
                  <a:pt x="3907762" y="6913429"/>
                  <a:pt x="3587352" y="6737747"/>
                </a:cubicBezTo>
                <a:cubicBezTo>
                  <a:pt x="3266942" y="6561931"/>
                  <a:pt x="3001300" y="6319044"/>
                  <a:pt x="2790427" y="6009084"/>
                </a:cubicBezTo>
                <a:lnTo>
                  <a:pt x="2790427" y="8563966"/>
                </a:lnTo>
                <a:lnTo>
                  <a:pt x="4161035" y="8563966"/>
                </a:lnTo>
                <a:lnTo>
                  <a:pt x="4161035" y="9320410"/>
                </a:lnTo>
                <a:lnTo>
                  <a:pt x="0" y="9320410"/>
                </a:lnTo>
                <a:lnTo>
                  <a:pt x="0" y="8576269"/>
                </a:lnTo>
                <a:lnTo>
                  <a:pt x="1457324" y="8576269"/>
                </a:lnTo>
                <a:lnTo>
                  <a:pt x="1457324" y="874514"/>
                </a:lnTo>
                <a:lnTo>
                  <a:pt x="254198" y="874514"/>
                </a:lnTo>
                <a:lnTo>
                  <a:pt x="254198" y="179983"/>
                </a:lnTo>
                <a:lnTo>
                  <a:pt x="2753319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88" name="Freeform 1088">
            <a:extLst>
              <a:ext uri="{FF2B5EF4-FFF2-40B4-BE49-F238E27FC236}">
                <a16:creationId xmlns:a16="http://schemas.microsoft.com/office/drawing/2014/main" id="{ACDC9811-5D8E-C3B0-4744-E7DFAFC05944}"/>
              </a:ext>
            </a:extLst>
          </p:cNvPr>
          <p:cNvSpPr/>
          <p:nvPr/>
        </p:nvSpPr>
        <p:spPr>
          <a:xfrm>
            <a:off x="3890963" y="2493963"/>
            <a:ext cx="96837" cy="120650"/>
          </a:xfrm>
          <a:custGeom>
            <a:avLst/>
            <a:gdLst/>
            <a:ahLst/>
            <a:cxnLst/>
            <a:rect l="0" t="0" r="0" b="0"/>
            <a:pathLst>
              <a:path w="8111132" h="9332714">
                <a:moveTo>
                  <a:pt x="6778029" y="4849218"/>
                </a:moveTo>
                <a:lnTo>
                  <a:pt x="6778029" y="8638183"/>
                </a:lnTo>
                <a:lnTo>
                  <a:pt x="8111132" y="8638183"/>
                </a:lnTo>
                <a:lnTo>
                  <a:pt x="8111132" y="9332714"/>
                </a:lnTo>
                <a:lnTo>
                  <a:pt x="4241601" y="9332714"/>
                </a:lnTo>
                <a:lnTo>
                  <a:pt x="4241601" y="8638183"/>
                </a:lnTo>
                <a:lnTo>
                  <a:pt x="5444728" y="8638183"/>
                </a:lnTo>
                <a:lnTo>
                  <a:pt x="5444728" y="4799608"/>
                </a:lnTo>
                <a:cubicBezTo>
                  <a:pt x="5444728" y="4320051"/>
                  <a:pt x="5353777" y="3962467"/>
                  <a:pt x="5171876" y="3726855"/>
                </a:cubicBezTo>
                <a:cubicBezTo>
                  <a:pt x="4989975" y="3491244"/>
                  <a:pt x="4752247" y="3373438"/>
                  <a:pt x="4458692" y="3373438"/>
                </a:cubicBezTo>
                <a:cubicBezTo>
                  <a:pt x="4247819" y="3373438"/>
                  <a:pt x="4029736" y="3432374"/>
                  <a:pt x="3804443" y="3550246"/>
                </a:cubicBezTo>
                <a:cubicBezTo>
                  <a:pt x="3579150" y="3667985"/>
                  <a:pt x="3373503" y="3825082"/>
                  <a:pt x="3187501" y="4021535"/>
                </a:cubicBezTo>
                <a:cubicBezTo>
                  <a:pt x="3001499" y="4217856"/>
                  <a:pt x="2848504" y="4457634"/>
                  <a:pt x="2728515" y="4740871"/>
                </a:cubicBezTo>
                <a:cubicBezTo>
                  <a:pt x="2608659" y="5023975"/>
                  <a:pt x="2548731" y="5318456"/>
                  <a:pt x="2548731" y="5624314"/>
                </a:cubicBezTo>
                <a:lnTo>
                  <a:pt x="2548731" y="8638183"/>
                </a:lnTo>
                <a:lnTo>
                  <a:pt x="3758009" y="8638183"/>
                </a:lnTo>
                <a:lnTo>
                  <a:pt x="3758009" y="9332714"/>
                </a:lnTo>
                <a:lnTo>
                  <a:pt x="74414" y="9332714"/>
                </a:lnTo>
                <a:lnTo>
                  <a:pt x="74414" y="8638183"/>
                </a:lnTo>
                <a:lnTo>
                  <a:pt x="1215429" y="8638183"/>
                </a:lnTo>
                <a:lnTo>
                  <a:pt x="1215429" y="762596"/>
                </a:lnTo>
                <a:lnTo>
                  <a:pt x="0" y="762596"/>
                </a:lnTo>
                <a:lnTo>
                  <a:pt x="0" y="0"/>
                </a:lnTo>
                <a:lnTo>
                  <a:pt x="2548731" y="0"/>
                </a:lnTo>
                <a:lnTo>
                  <a:pt x="2548731" y="3857030"/>
                </a:lnTo>
                <a:cubicBezTo>
                  <a:pt x="2705893" y="3534635"/>
                  <a:pt x="2913657" y="3268001"/>
                  <a:pt x="3172023" y="3057129"/>
                </a:cubicBezTo>
                <a:cubicBezTo>
                  <a:pt x="3430389" y="2846256"/>
                  <a:pt x="3687696" y="2700536"/>
                  <a:pt x="3943945" y="2619971"/>
                </a:cubicBezTo>
                <a:cubicBezTo>
                  <a:pt x="4200326" y="2539273"/>
                  <a:pt x="4460808" y="2498924"/>
                  <a:pt x="4725392" y="2498924"/>
                </a:cubicBezTo>
                <a:cubicBezTo>
                  <a:pt x="4898958" y="2498924"/>
                  <a:pt x="5063265" y="2511360"/>
                  <a:pt x="5218311" y="2536230"/>
                </a:cubicBezTo>
                <a:cubicBezTo>
                  <a:pt x="5373356" y="2560969"/>
                  <a:pt x="5551090" y="2620897"/>
                  <a:pt x="5751512" y="2716014"/>
                </a:cubicBezTo>
                <a:cubicBezTo>
                  <a:pt x="5952066" y="2811132"/>
                  <a:pt x="6123649" y="2938264"/>
                  <a:pt x="6266259" y="3097411"/>
                </a:cubicBezTo>
                <a:cubicBezTo>
                  <a:pt x="6409001" y="3256558"/>
                  <a:pt x="6529982" y="3487076"/>
                  <a:pt x="6629201" y="3788966"/>
                </a:cubicBezTo>
                <a:cubicBezTo>
                  <a:pt x="6728420" y="4090723"/>
                  <a:pt x="6778029" y="4444140"/>
                  <a:pt x="6778029" y="484921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89" name="Freeform 1089">
            <a:extLst>
              <a:ext uri="{FF2B5EF4-FFF2-40B4-BE49-F238E27FC236}">
                <a16:creationId xmlns:a16="http://schemas.microsoft.com/office/drawing/2014/main" id="{74B2AD58-1162-B161-0EDE-D9EA185B8E22}"/>
              </a:ext>
            </a:extLst>
          </p:cNvPr>
          <p:cNvSpPr/>
          <p:nvPr/>
        </p:nvSpPr>
        <p:spPr>
          <a:xfrm>
            <a:off x="3994150" y="2525713"/>
            <a:ext cx="73025" cy="90487"/>
          </a:xfrm>
          <a:custGeom>
            <a:avLst/>
            <a:gdLst/>
            <a:ahLst/>
            <a:cxnLst/>
            <a:rect l="0" t="0" r="0" b="0"/>
            <a:pathLst>
              <a:path w="6201172" h="7001271">
                <a:moveTo>
                  <a:pt x="1463477" y="2747169"/>
                </a:moveTo>
                <a:lnTo>
                  <a:pt x="4836915" y="2747169"/>
                </a:lnTo>
                <a:cubicBezTo>
                  <a:pt x="4820378" y="2147755"/>
                  <a:pt x="4656006" y="1663038"/>
                  <a:pt x="4343797" y="1293019"/>
                </a:cubicBezTo>
                <a:cubicBezTo>
                  <a:pt x="4031721" y="922999"/>
                  <a:pt x="3650390" y="737989"/>
                  <a:pt x="3199805" y="737989"/>
                </a:cubicBezTo>
                <a:cubicBezTo>
                  <a:pt x="2744986" y="737989"/>
                  <a:pt x="2354263" y="922999"/>
                  <a:pt x="2027635" y="1293019"/>
                </a:cubicBezTo>
                <a:cubicBezTo>
                  <a:pt x="1701139" y="1663038"/>
                  <a:pt x="1513086" y="2147755"/>
                  <a:pt x="1463477" y="2747169"/>
                </a:cubicBezTo>
                <a:close/>
                <a:moveTo>
                  <a:pt x="0" y="3590528"/>
                </a:moveTo>
                <a:cubicBezTo>
                  <a:pt x="0" y="3218524"/>
                  <a:pt x="43392" y="2856838"/>
                  <a:pt x="130175" y="2505472"/>
                </a:cubicBezTo>
                <a:cubicBezTo>
                  <a:pt x="216959" y="2153973"/>
                  <a:pt x="349250" y="1827345"/>
                  <a:pt x="527050" y="1525587"/>
                </a:cubicBezTo>
                <a:cubicBezTo>
                  <a:pt x="704850" y="1223830"/>
                  <a:pt x="917774" y="959247"/>
                  <a:pt x="1165821" y="731837"/>
                </a:cubicBezTo>
                <a:cubicBezTo>
                  <a:pt x="1413868" y="504428"/>
                  <a:pt x="1709407" y="325636"/>
                  <a:pt x="2052440" y="195461"/>
                </a:cubicBezTo>
                <a:cubicBezTo>
                  <a:pt x="2395604" y="65153"/>
                  <a:pt x="2765624" y="0"/>
                  <a:pt x="3162499" y="0"/>
                </a:cubicBezTo>
                <a:cubicBezTo>
                  <a:pt x="3584245" y="0"/>
                  <a:pt x="3977019" y="74414"/>
                  <a:pt x="4340821" y="223242"/>
                </a:cubicBezTo>
                <a:cubicBezTo>
                  <a:pt x="4704623" y="372070"/>
                  <a:pt x="5022917" y="588102"/>
                  <a:pt x="5295702" y="871339"/>
                </a:cubicBezTo>
                <a:cubicBezTo>
                  <a:pt x="5568620" y="1154576"/>
                  <a:pt x="5785644" y="1514276"/>
                  <a:pt x="5946775" y="1950442"/>
                </a:cubicBezTo>
                <a:cubicBezTo>
                  <a:pt x="6108039" y="2386476"/>
                  <a:pt x="6192838" y="2875293"/>
                  <a:pt x="6201172" y="3416895"/>
                </a:cubicBezTo>
                <a:lnTo>
                  <a:pt x="1420019" y="3416895"/>
                </a:lnTo>
                <a:lnTo>
                  <a:pt x="1420019" y="3466505"/>
                </a:lnTo>
                <a:cubicBezTo>
                  <a:pt x="1420019" y="3822105"/>
                  <a:pt x="1458252" y="4152900"/>
                  <a:pt x="1534716" y="4458890"/>
                </a:cubicBezTo>
                <a:cubicBezTo>
                  <a:pt x="1611181" y="4764749"/>
                  <a:pt x="1725877" y="5039651"/>
                  <a:pt x="1878807" y="5283597"/>
                </a:cubicBezTo>
                <a:cubicBezTo>
                  <a:pt x="2031868" y="5527410"/>
                  <a:pt x="2235465" y="5719630"/>
                  <a:pt x="2489597" y="5860256"/>
                </a:cubicBezTo>
                <a:cubicBezTo>
                  <a:pt x="2743862" y="6000750"/>
                  <a:pt x="3036359" y="6070997"/>
                  <a:pt x="3367088" y="6070997"/>
                </a:cubicBezTo>
                <a:cubicBezTo>
                  <a:pt x="3797036" y="6070997"/>
                  <a:pt x="4201121" y="5936655"/>
                  <a:pt x="4579343" y="5667970"/>
                </a:cubicBezTo>
                <a:cubicBezTo>
                  <a:pt x="4957697" y="5399286"/>
                  <a:pt x="5213020" y="5020998"/>
                  <a:pt x="5345311" y="4533106"/>
                </a:cubicBezTo>
                <a:lnTo>
                  <a:pt x="6070799" y="4762500"/>
                </a:lnTo>
                <a:cubicBezTo>
                  <a:pt x="5909668" y="5444728"/>
                  <a:pt x="5581055" y="5988447"/>
                  <a:pt x="5084961" y="6393656"/>
                </a:cubicBezTo>
                <a:cubicBezTo>
                  <a:pt x="4588868" y="6798733"/>
                  <a:pt x="3972851" y="7001271"/>
                  <a:pt x="3236913" y="7001271"/>
                </a:cubicBezTo>
                <a:cubicBezTo>
                  <a:pt x="2732617" y="7001271"/>
                  <a:pt x="2271647" y="6905161"/>
                  <a:pt x="1854002" y="6712942"/>
                </a:cubicBezTo>
                <a:cubicBezTo>
                  <a:pt x="1436490" y="6520590"/>
                  <a:pt x="1094383" y="6263217"/>
                  <a:pt x="827683" y="5940822"/>
                </a:cubicBezTo>
                <a:cubicBezTo>
                  <a:pt x="561116" y="5618295"/>
                  <a:pt x="356526" y="5255551"/>
                  <a:pt x="213916" y="4852590"/>
                </a:cubicBezTo>
                <a:cubicBezTo>
                  <a:pt x="71306" y="4449498"/>
                  <a:pt x="0" y="4028810"/>
                  <a:pt x="0" y="359052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0" name="Freeform 1090">
            <a:extLst>
              <a:ext uri="{FF2B5EF4-FFF2-40B4-BE49-F238E27FC236}">
                <a16:creationId xmlns:a16="http://schemas.microsoft.com/office/drawing/2014/main" id="{DEDC2DEB-D45D-B638-9EB6-33C2A66EE86F}"/>
              </a:ext>
            </a:extLst>
          </p:cNvPr>
          <p:cNvSpPr/>
          <p:nvPr/>
        </p:nvSpPr>
        <p:spPr>
          <a:xfrm>
            <a:off x="4076700" y="2525713"/>
            <a:ext cx="65088" cy="88900"/>
          </a:xfrm>
          <a:custGeom>
            <a:avLst/>
            <a:gdLst/>
            <a:ahLst/>
            <a:cxnLst/>
            <a:rect l="0" t="0" r="0" b="0"/>
            <a:pathLst>
              <a:path w="5531446" h="6833790">
                <a:moveTo>
                  <a:pt x="3937794" y="6833790"/>
                </a:move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17775" y="1525587"/>
                </a:lnTo>
                <a:cubicBezTo>
                  <a:pt x="2567385" y="1356122"/>
                  <a:pt x="2637632" y="1188707"/>
                  <a:pt x="2728516" y="1023342"/>
                </a:cubicBezTo>
                <a:cubicBezTo>
                  <a:pt x="2819533" y="857977"/>
                  <a:pt x="2936346" y="694663"/>
                  <a:pt x="3078957" y="533400"/>
                </a:cubicBezTo>
                <a:cubicBezTo>
                  <a:pt x="3221567" y="372136"/>
                  <a:pt x="3399301" y="242953"/>
                  <a:pt x="3612158" y="145851"/>
                </a:cubicBezTo>
                <a:cubicBezTo>
                  <a:pt x="3825148" y="48617"/>
                  <a:pt x="4055666" y="0"/>
                  <a:pt x="4303713" y="0"/>
                </a:cubicBezTo>
                <a:cubicBezTo>
                  <a:pt x="4638543" y="0"/>
                  <a:pt x="4926873" y="93067"/>
                  <a:pt x="5168702" y="279201"/>
                </a:cubicBezTo>
                <a:cubicBezTo>
                  <a:pt x="5410531" y="465204"/>
                  <a:pt x="5531446" y="727670"/>
                  <a:pt x="5531446" y="1066601"/>
                </a:cubicBezTo>
                <a:cubicBezTo>
                  <a:pt x="5531446" y="1389129"/>
                  <a:pt x="5437386" y="1639292"/>
                  <a:pt x="5249268" y="1817092"/>
                </a:cubicBezTo>
                <a:cubicBezTo>
                  <a:pt x="5061281" y="1994760"/>
                  <a:pt x="4839097" y="2083594"/>
                  <a:pt x="4582716" y="2083594"/>
                </a:cubicBezTo>
                <a:cubicBezTo>
                  <a:pt x="4343003" y="2083594"/>
                  <a:pt x="4136298" y="2009180"/>
                  <a:pt x="3962599" y="1860351"/>
                </a:cubicBezTo>
                <a:cubicBezTo>
                  <a:pt x="3789032" y="1711523"/>
                  <a:pt x="3702249" y="1511035"/>
                  <a:pt x="3702249" y="1258887"/>
                </a:cubicBezTo>
                <a:cubicBezTo>
                  <a:pt x="3702249" y="1172104"/>
                  <a:pt x="3722886" y="1083270"/>
                  <a:pt x="3764161" y="992386"/>
                </a:cubicBezTo>
                <a:cubicBezTo>
                  <a:pt x="3805568" y="901369"/>
                  <a:pt x="3846910" y="831056"/>
                  <a:pt x="3888185" y="781447"/>
                </a:cubicBezTo>
                <a:lnTo>
                  <a:pt x="3956447" y="713184"/>
                </a:lnTo>
                <a:cubicBezTo>
                  <a:pt x="3708400" y="713184"/>
                  <a:pt x="3489259" y="790707"/>
                  <a:pt x="3299024" y="945753"/>
                </a:cubicBezTo>
                <a:cubicBezTo>
                  <a:pt x="3108921" y="1100799"/>
                  <a:pt x="2961151" y="1306512"/>
                  <a:pt x="2855714" y="1562894"/>
                </a:cubicBezTo>
                <a:cubicBezTo>
                  <a:pt x="2750278" y="1819143"/>
                  <a:pt x="2671697" y="2090936"/>
                  <a:pt x="2619971" y="2378273"/>
                </a:cubicBezTo>
                <a:cubicBezTo>
                  <a:pt x="2568377" y="2665611"/>
                  <a:pt x="2542580" y="2962209"/>
                  <a:pt x="2542580" y="3268067"/>
                </a:cubicBezTo>
                <a:lnTo>
                  <a:pt x="2542580" y="6139259"/>
                </a:lnTo>
                <a:lnTo>
                  <a:pt x="3937794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1" name="Freeform 1091">
            <a:extLst>
              <a:ext uri="{FF2B5EF4-FFF2-40B4-BE49-F238E27FC236}">
                <a16:creationId xmlns:a16="http://schemas.microsoft.com/office/drawing/2014/main" id="{AF9B56D9-9698-5314-5E39-CEB7268DDE2D}"/>
              </a:ext>
            </a:extLst>
          </p:cNvPr>
          <p:cNvSpPr/>
          <p:nvPr/>
        </p:nvSpPr>
        <p:spPr>
          <a:xfrm>
            <a:off x="4148138" y="2493963"/>
            <a:ext cx="84137" cy="122237"/>
          </a:xfrm>
          <a:custGeom>
            <a:avLst/>
            <a:gdLst/>
            <a:ahLst/>
            <a:cxnLst/>
            <a:rect l="0" t="0" r="0" b="0"/>
            <a:pathLst>
              <a:path w="7100292" h="9500195">
                <a:moveTo>
                  <a:pt x="4657130" y="8278416"/>
                </a:moveTo>
                <a:cubicBezTo>
                  <a:pt x="4446257" y="8671190"/>
                  <a:pt x="4162028" y="8973013"/>
                  <a:pt x="3804444" y="9183886"/>
                </a:cubicBezTo>
                <a:cubicBezTo>
                  <a:pt x="3446860" y="9394758"/>
                  <a:pt x="3088217" y="9500195"/>
                  <a:pt x="2728516" y="9500195"/>
                </a:cubicBezTo>
                <a:cubicBezTo>
                  <a:pt x="1905794" y="9500195"/>
                  <a:pt x="1245328" y="9179785"/>
                  <a:pt x="747117" y="8538964"/>
                </a:cubicBezTo>
                <a:cubicBezTo>
                  <a:pt x="249039" y="7898144"/>
                  <a:pt x="0" y="7052734"/>
                  <a:pt x="0" y="6002735"/>
                </a:cubicBezTo>
                <a:cubicBezTo>
                  <a:pt x="0" y="4948503"/>
                  <a:pt x="253207" y="4100976"/>
                  <a:pt x="759619" y="3460155"/>
                </a:cubicBezTo>
                <a:cubicBezTo>
                  <a:pt x="1266032" y="2819335"/>
                  <a:pt x="1953353" y="2498924"/>
                  <a:pt x="2821583" y="2498924"/>
                </a:cubicBezTo>
                <a:cubicBezTo>
                  <a:pt x="3164748" y="2498924"/>
                  <a:pt x="3502687" y="2587824"/>
                  <a:pt x="3835400" y="2765624"/>
                </a:cubicBezTo>
                <a:cubicBezTo>
                  <a:pt x="4168246" y="2943424"/>
                  <a:pt x="4437989" y="3185253"/>
                  <a:pt x="4644628" y="3491111"/>
                </a:cubicBezTo>
                <a:lnTo>
                  <a:pt x="4644628" y="762596"/>
                </a:lnTo>
                <a:lnTo>
                  <a:pt x="3187502" y="762596"/>
                </a:lnTo>
                <a:lnTo>
                  <a:pt x="3187502" y="0"/>
                </a:lnTo>
                <a:lnTo>
                  <a:pt x="5977930" y="0"/>
                </a:lnTo>
                <a:lnTo>
                  <a:pt x="5977930" y="8638183"/>
                </a:lnTo>
                <a:lnTo>
                  <a:pt x="7100292" y="8638183"/>
                </a:lnTo>
                <a:lnTo>
                  <a:pt x="7100292" y="9332714"/>
                </a:lnTo>
                <a:lnTo>
                  <a:pt x="4899025" y="9332714"/>
                </a:lnTo>
                <a:close/>
                <a:moveTo>
                  <a:pt x="3044825" y="3199805"/>
                </a:moveTo>
                <a:cubicBezTo>
                  <a:pt x="2763706" y="3199805"/>
                  <a:pt x="2514600" y="3282487"/>
                  <a:pt x="2297510" y="3447852"/>
                </a:cubicBezTo>
                <a:cubicBezTo>
                  <a:pt x="2080551" y="3613217"/>
                  <a:pt x="1910027" y="3835400"/>
                  <a:pt x="1785938" y="4114404"/>
                </a:cubicBezTo>
                <a:cubicBezTo>
                  <a:pt x="1661980" y="4393407"/>
                  <a:pt x="1569972" y="4695230"/>
                  <a:pt x="1509911" y="5019874"/>
                </a:cubicBezTo>
                <a:cubicBezTo>
                  <a:pt x="1449983" y="5344385"/>
                  <a:pt x="1420019" y="5682325"/>
                  <a:pt x="1420019" y="6033691"/>
                </a:cubicBezTo>
                <a:cubicBezTo>
                  <a:pt x="1420019" y="6496712"/>
                  <a:pt x="1473729" y="6925668"/>
                  <a:pt x="1581150" y="7320558"/>
                </a:cubicBezTo>
                <a:cubicBezTo>
                  <a:pt x="1688703" y="7715317"/>
                  <a:pt x="1865445" y="8046046"/>
                  <a:pt x="2111375" y="8312746"/>
                </a:cubicBezTo>
                <a:cubicBezTo>
                  <a:pt x="2357438" y="8579313"/>
                  <a:pt x="2652051" y="8712597"/>
                  <a:pt x="2995216" y="8712597"/>
                </a:cubicBezTo>
                <a:cubicBezTo>
                  <a:pt x="3499512" y="8712597"/>
                  <a:pt x="3915966" y="8450064"/>
                  <a:pt x="4244578" y="7924999"/>
                </a:cubicBezTo>
                <a:cubicBezTo>
                  <a:pt x="4573323" y="7399933"/>
                  <a:pt x="4737696" y="6734374"/>
                  <a:pt x="4737696" y="5928321"/>
                </a:cubicBezTo>
                <a:cubicBezTo>
                  <a:pt x="4737696" y="5597592"/>
                  <a:pt x="4704623" y="5276189"/>
                  <a:pt x="4638477" y="4964113"/>
                </a:cubicBezTo>
                <a:cubicBezTo>
                  <a:pt x="4572331" y="4651904"/>
                  <a:pt x="4473112" y="4361458"/>
                  <a:pt x="4340821" y="4092774"/>
                </a:cubicBezTo>
                <a:cubicBezTo>
                  <a:pt x="4208529" y="3823957"/>
                  <a:pt x="4030729" y="3607925"/>
                  <a:pt x="3807421" y="3444677"/>
                </a:cubicBezTo>
                <a:cubicBezTo>
                  <a:pt x="3584245" y="3281429"/>
                  <a:pt x="3330046" y="3199805"/>
                  <a:pt x="3044825" y="3199805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2" name="Freeform 1092">
            <a:hlinkClick r:id="rId3"/>
            <a:extLst>
              <a:ext uri="{FF2B5EF4-FFF2-40B4-BE49-F238E27FC236}">
                <a16:creationId xmlns:a16="http://schemas.microsoft.com/office/drawing/2014/main" id="{B3ADE0DB-2991-2865-B969-B7FA08AB283A}"/>
              </a:ext>
            </a:extLst>
          </p:cNvPr>
          <p:cNvSpPr/>
          <p:nvPr/>
        </p:nvSpPr>
        <p:spPr>
          <a:xfrm>
            <a:off x="2547938" y="2755900"/>
            <a:ext cx="122237" cy="90488"/>
          </a:xfrm>
          <a:custGeom>
            <a:avLst/>
            <a:gdLst/>
            <a:ahLst/>
            <a:cxnLst/>
            <a:rect l="0" t="0" r="0" b="0"/>
            <a:pathLst>
              <a:path w="10417969" h="6895702">
                <a:moveTo>
                  <a:pt x="7317383" y="6895702"/>
                </a:moveTo>
                <a:cubicBezTo>
                  <a:pt x="7106510" y="6895702"/>
                  <a:pt x="6940087" y="6829556"/>
                  <a:pt x="6818114" y="6697264"/>
                </a:cubicBezTo>
                <a:cubicBezTo>
                  <a:pt x="6696273" y="6564974"/>
                  <a:pt x="6591895" y="6339615"/>
                  <a:pt x="6504980" y="6021189"/>
                </a:cubicBezTo>
                <a:lnTo>
                  <a:pt x="5413573" y="2015331"/>
                </a:lnTo>
                <a:lnTo>
                  <a:pt x="4130080" y="5965428"/>
                </a:lnTo>
                <a:cubicBezTo>
                  <a:pt x="4018426" y="6312693"/>
                  <a:pt x="3899561" y="6554523"/>
                  <a:pt x="3773487" y="6690914"/>
                </a:cubicBezTo>
                <a:cubicBezTo>
                  <a:pt x="3647413" y="6827439"/>
                  <a:pt x="3468621" y="6895702"/>
                  <a:pt x="3237111" y="6895702"/>
                </a:cubicBezTo>
                <a:cubicBezTo>
                  <a:pt x="3038673" y="6895702"/>
                  <a:pt x="2879460" y="6828498"/>
                  <a:pt x="2759472" y="6694089"/>
                </a:cubicBezTo>
                <a:cubicBezTo>
                  <a:pt x="2639616" y="6559682"/>
                  <a:pt x="2536296" y="6331280"/>
                  <a:pt x="2449512" y="6008886"/>
                </a:cubicBezTo>
                <a:lnTo>
                  <a:pt x="1041797" y="694531"/>
                </a:lnTo>
                <a:lnTo>
                  <a:pt x="0" y="694531"/>
                </a:lnTo>
                <a:lnTo>
                  <a:pt x="0" y="0"/>
                </a:lnTo>
                <a:lnTo>
                  <a:pt x="3478808" y="0"/>
                </a:lnTo>
                <a:lnTo>
                  <a:pt x="3478808" y="694531"/>
                </a:lnTo>
                <a:lnTo>
                  <a:pt x="2480469" y="694531"/>
                </a:lnTo>
                <a:lnTo>
                  <a:pt x="3516114" y="5295701"/>
                </a:lnTo>
                <a:lnTo>
                  <a:pt x="4967089" y="712986"/>
                </a:lnTo>
                <a:lnTo>
                  <a:pt x="6095801" y="712986"/>
                </a:lnTo>
                <a:lnTo>
                  <a:pt x="7441406" y="5333007"/>
                </a:lnTo>
                <a:lnTo>
                  <a:pt x="8601075" y="694531"/>
                </a:lnTo>
                <a:lnTo>
                  <a:pt x="7559278" y="694531"/>
                </a:lnTo>
                <a:lnTo>
                  <a:pt x="7559278" y="0"/>
                </a:lnTo>
                <a:lnTo>
                  <a:pt x="10417969" y="0"/>
                </a:lnTo>
                <a:lnTo>
                  <a:pt x="10417969" y="694531"/>
                </a:lnTo>
                <a:lnTo>
                  <a:pt x="9537501" y="694531"/>
                </a:lnTo>
                <a:lnTo>
                  <a:pt x="8129786" y="5977929"/>
                </a:lnTo>
                <a:cubicBezTo>
                  <a:pt x="8038769" y="6333397"/>
                  <a:pt x="7937434" y="6575226"/>
                  <a:pt x="7825780" y="6703416"/>
                </a:cubicBezTo>
                <a:cubicBezTo>
                  <a:pt x="7714258" y="6831607"/>
                  <a:pt x="7544792" y="6895702"/>
                  <a:pt x="7317383" y="6895702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3" name="Freeform 1093">
            <a:hlinkClick r:id="rId3"/>
            <a:extLst>
              <a:ext uri="{FF2B5EF4-FFF2-40B4-BE49-F238E27FC236}">
                <a16:creationId xmlns:a16="http://schemas.microsoft.com/office/drawing/2014/main" id="{DC7CE348-9EF8-7A3D-9993-B0DB65DB2C8B}"/>
              </a:ext>
            </a:extLst>
          </p:cNvPr>
          <p:cNvSpPr/>
          <p:nvPr/>
        </p:nvSpPr>
        <p:spPr>
          <a:xfrm>
            <a:off x="2671763" y="2755900"/>
            <a:ext cx="122237" cy="90488"/>
          </a:xfrm>
          <a:custGeom>
            <a:avLst/>
            <a:gdLst/>
            <a:ahLst/>
            <a:cxnLst/>
            <a:rect l="0" t="0" r="0" b="0"/>
            <a:pathLst>
              <a:path w="10417969" h="6895702">
                <a:moveTo>
                  <a:pt x="7317383" y="6895702"/>
                </a:moveTo>
                <a:cubicBezTo>
                  <a:pt x="7106510" y="6895702"/>
                  <a:pt x="6940087" y="6829556"/>
                  <a:pt x="6818114" y="6697264"/>
                </a:cubicBezTo>
                <a:cubicBezTo>
                  <a:pt x="6696273" y="6564974"/>
                  <a:pt x="6591895" y="6339615"/>
                  <a:pt x="6504980" y="6021189"/>
                </a:cubicBezTo>
                <a:lnTo>
                  <a:pt x="5413573" y="2015331"/>
                </a:lnTo>
                <a:lnTo>
                  <a:pt x="4130080" y="5965428"/>
                </a:lnTo>
                <a:cubicBezTo>
                  <a:pt x="4018426" y="6312693"/>
                  <a:pt x="3899561" y="6554523"/>
                  <a:pt x="3773487" y="6690914"/>
                </a:cubicBezTo>
                <a:cubicBezTo>
                  <a:pt x="3647413" y="6827439"/>
                  <a:pt x="3468621" y="6895702"/>
                  <a:pt x="3237111" y="6895702"/>
                </a:cubicBezTo>
                <a:cubicBezTo>
                  <a:pt x="3038673" y="6895702"/>
                  <a:pt x="2879460" y="6828498"/>
                  <a:pt x="2759472" y="6694089"/>
                </a:cubicBezTo>
                <a:cubicBezTo>
                  <a:pt x="2639616" y="6559682"/>
                  <a:pt x="2536296" y="6331280"/>
                  <a:pt x="2449512" y="6008886"/>
                </a:cubicBezTo>
                <a:lnTo>
                  <a:pt x="1041797" y="694531"/>
                </a:lnTo>
                <a:lnTo>
                  <a:pt x="0" y="694531"/>
                </a:lnTo>
                <a:lnTo>
                  <a:pt x="0" y="0"/>
                </a:lnTo>
                <a:lnTo>
                  <a:pt x="3478808" y="0"/>
                </a:lnTo>
                <a:lnTo>
                  <a:pt x="3478808" y="694531"/>
                </a:lnTo>
                <a:lnTo>
                  <a:pt x="2480469" y="694531"/>
                </a:lnTo>
                <a:lnTo>
                  <a:pt x="3516114" y="5295701"/>
                </a:lnTo>
                <a:lnTo>
                  <a:pt x="4967089" y="712986"/>
                </a:lnTo>
                <a:lnTo>
                  <a:pt x="6095801" y="712986"/>
                </a:lnTo>
                <a:lnTo>
                  <a:pt x="7441406" y="5333007"/>
                </a:lnTo>
                <a:lnTo>
                  <a:pt x="8601075" y="694531"/>
                </a:lnTo>
                <a:lnTo>
                  <a:pt x="7559278" y="694531"/>
                </a:lnTo>
                <a:lnTo>
                  <a:pt x="7559278" y="0"/>
                </a:lnTo>
                <a:lnTo>
                  <a:pt x="10417969" y="0"/>
                </a:lnTo>
                <a:lnTo>
                  <a:pt x="10417969" y="694531"/>
                </a:lnTo>
                <a:lnTo>
                  <a:pt x="9537501" y="694531"/>
                </a:lnTo>
                <a:lnTo>
                  <a:pt x="8129786" y="5977929"/>
                </a:lnTo>
                <a:cubicBezTo>
                  <a:pt x="8038769" y="6333397"/>
                  <a:pt x="7937434" y="6575226"/>
                  <a:pt x="7825780" y="6703416"/>
                </a:cubicBezTo>
                <a:cubicBezTo>
                  <a:pt x="7714258" y="6831607"/>
                  <a:pt x="7544792" y="6895702"/>
                  <a:pt x="7317383" y="6895702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4" name="Freeform 1094">
            <a:hlinkClick r:id="rId3"/>
            <a:extLst>
              <a:ext uri="{FF2B5EF4-FFF2-40B4-BE49-F238E27FC236}">
                <a16:creationId xmlns:a16="http://schemas.microsoft.com/office/drawing/2014/main" id="{3622421B-373A-1F4C-DBCC-DE7ECF01372A}"/>
              </a:ext>
            </a:extLst>
          </p:cNvPr>
          <p:cNvSpPr/>
          <p:nvPr/>
        </p:nvSpPr>
        <p:spPr>
          <a:xfrm>
            <a:off x="2795588" y="2755900"/>
            <a:ext cx="122237" cy="90488"/>
          </a:xfrm>
          <a:custGeom>
            <a:avLst/>
            <a:gdLst/>
            <a:ahLst/>
            <a:cxnLst/>
            <a:rect l="0" t="0" r="0" b="0"/>
            <a:pathLst>
              <a:path w="10417969" h="6895702">
                <a:moveTo>
                  <a:pt x="7317383" y="6895702"/>
                </a:moveTo>
                <a:cubicBezTo>
                  <a:pt x="7106510" y="6895702"/>
                  <a:pt x="6940087" y="6829556"/>
                  <a:pt x="6818114" y="6697264"/>
                </a:cubicBezTo>
                <a:cubicBezTo>
                  <a:pt x="6696273" y="6564974"/>
                  <a:pt x="6591895" y="6339615"/>
                  <a:pt x="6504980" y="6021189"/>
                </a:cubicBezTo>
                <a:lnTo>
                  <a:pt x="5413573" y="2015331"/>
                </a:lnTo>
                <a:lnTo>
                  <a:pt x="4130080" y="5965428"/>
                </a:lnTo>
                <a:cubicBezTo>
                  <a:pt x="4018426" y="6312693"/>
                  <a:pt x="3899561" y="6554523"/>
                  <a:pt x="3773487" y="6690914"/>
                </a:cubicBezTo>
                <a:cubicBezTo>
                  <a:pt x="3647413" y="6827439"/>
                  <a:pt x="3468621" y="6895702"/>
                  <a:pt x="3237111" y="6895702"/>
                </a:cubicBezTo>
                <a:cubicBezTo>
                  <a:pt x="3038673" y="6895702"/>
                  <a:pt x="2879460" y="6828498"/>
                  <a:pt x="2759472" y="6694089"/>
                </a:cubicBezTo>
                <a:cubicBezTo>
                  <a:pt x="2639616" y="6559682"/>
                  <a:pt x="2536296" y="6331280"/>
                  <a:pt x="2449512" y="6008886"/>
                </a:cubicBezTo>
                <a:lnTo>
                  <a:pt x="1041797" y="694531"/>
                </a:lnTo>
                <a:lnTo>
                  <a:pt x="0" y="694531"/>
                </a:lnTo>
                <a:lnTo>
                  <a:pt x="0" y="0"/>
                </a:lnTo>
                <a:lnTo>
                  <a:pt x="3478808" y="0"/>
                </a:lnTo>
                <a:lnTo>
                  <a:pt x="3478808" y="694531"/>
                </a:lnTo>
                <a:lnTo>
                  <a:pt x="2480469" y="694531"/>
                </a:lnTo>
                <a:lnTo>
                  <a:pt x="3516114" y="5295701"/>
                </a:lnTo>
                <a:lnTo>
                  <a:pt x="4967089" y="712986"/>
                </a:lnTo>
                <a:lnTo>
                  <a:pt x="6095801" y="712986"/>
                </a:lnTo>
                <a:lnTo>
                  <a:pt x="7441406" y="5333007"/>
                </a:lnTo>
                <a:lnTo>
                  <a:pt x="8601075" y="694531"/>
                </a:lnTo>
                <a:lnTo>
                  <a:pt x="7559278" y="694531"/>
                </a:lnTo>
                <a:lnTo>
                  <a:pt x="7559278" y="0"/>
                </a:lnTo>
                <a:lnTo>
                  <a:pt x="10417969" y="0"/>
                </a:lnTo>
                <a:lnTo>
                  <a:pt x="10417969" y="694531"/>
                </a:lnTo>
                <a:lnTo>
                  <a:pt x="9537501" y="694531"/>
                </a:lnTo>
                <a:lnTo>
                  <a:pt x="8129786" y="5977929"/>
                </a:lnTo>
                <a:cubicBezTo>
                  <a:pt x="8038769" y="6333397"/>
                  <a:pt x="7937434" y="6575226"/>
                  <a:pt x="7825780" y="6703416"/>
                </a:cubicBezTo>
                <a:cubicBezTo>
                  <a:pt x="7714258" y="6831607"/>
                  <a:pt x="7544792" y="6895702"/>
                  <a:pt x="7317383" y="6895702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5" name="Freeform 1095">
            <a:hlinkClick r:id="rId3"/>
            <a:extLst>
              <a:ext uri="{FF2B5EF4-FFF2-40B4-BE49-F238E27FC236}">
                <a16:creationId xmlns:a16="http://schemas.microsoft.com/office/drawing/2014/main" id="{DEF5E492-68F1-2938-DF0A-66219BA15ADF}"/>
              </a:ext>
            </a:extLst>
          </p:cNvPr>
          <p:cNvSpPr/>
          <p:nvPr/>
        </p:nvSpPr>
        <p:spPr>
          <a:xfrm>
            <a:off x="2928938" y="2820988"/>
            <a:ext cx="22225" cy="23812"/>
          </a:xfrm>
          <a:custGeom>
            <a:avLst/>
            <a:gdLst/>
            <a:ahLst/>
            <a:cxnLst/>
            <a:rect l="0" t="0" r="0" b="0"/>
            <a:pathLst>
              <a:path w="1841698" h="1835546">
                <a:moveTo>
                  <a:pt x="0" y="923925"/>
                </a:moveTo>
                <a:cubicBezTo>
                  <a:pt x="0" y="667676"/>
                  <a:pt x="88834" y="449659"/>
                  <a:pt x="266501" y="269875"/>
                </a:cubicBezTo>
                <a:cubicBezTo>
                  <a:pt x="444301" y="89958"/>
                  <a:pt x="659275" y="0"/>
                  <a:pt x="911423" y="0"/>
                </a:cubicBezTo>
                <a:cubicBezTo>
                  <a:pt x="1159470" y="0"/>
                  <a:pt x="1376495" y="90951"/>
                  <a:pt x="1562497" y="272852"/>
                </a:cubicBezTo>
                <a:cubicBezTo>
                  <a:pt x="1748631" y="454753"/>
                  <a:pt x="1841698" y="671777"/>
                  <a:pt x="1841698" y="923925"/>
                </a:cubicBezTo>
                <a:cubicBezTo>
                  <a:pt x="1841698" y="1171972"/>
                  <a:pt x="1748631" y="1385954"/>
                  <a:pt x="1562497" y="1565870"/>
                </a:cubicBezTo>
                <a:cubicBezTo>
                  <a:pt x="1376495" y="1745654"/>
                  <a:pt x="1159470" y="1835546"/>
                  <a:pt x="911423" y="1835546"/>
                </a:cubicBezTo>
                <a:cubicBezTo>
                  <a:pt x="659275" y="1835546"/>
                  <a:pt x="444301" y="1745654"/>
                  <a:pt x="266501" y="1565870"/>
                </a:cubicBezTo>
                <a:cubicBezTo>
                  <a:pt x="88834" y="1385954"/>
                  <a:pt x="0" y="1171972"/>
                  <a:pt x="0" y="923925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6" name="Freeform 1096">
            <a:hlinkClick r:id="rId3"/>
            <a:extLst>
              <a:ext uri="{FF2B5EF4-FFF2-40B4-BE49-F238E27FC236}">
                <a16:creationId xmlns:a16="http://schemas.microsoft.com/office/drawing/2014/main" id="{A724896E-7669-A7AB-FE9C-2A1F8CF37670}"/>
              </a:ext>
            </a:extLst>
          </p:cNvPr>
          <p:cNvSpPr/>
          <p:nvPr/>
        </p:nvSpPr>
        <p:spPr>
          <a:xfrm>
            <a:off x="2967038" y="2722563"/>
            <a:ext cx="84137" cy="122237"/>
          </a:xfrm>
          <a:custGeom>
            <a:avLst/>
            <a:gdLst/>
            <a:ahLst/>
            <a:cxnLst/>
            <a:rect l="0" t="0" r="0" b="0"/>
            <a:pathLst>
              <a:path w="7100292" h="9500195">
                <a:moveTo>
                  <a:pt x="4657130" y="8278416"/>
                </a:moveTo>
                <a:cubicBezTo>
                  <a:pt x="4446257" y="8671190"/>
                  <a:pt x="4162028" y="8973013"/>
                  <a:pt x="3804444" y="9183886"/>
                </a:cubicBezTo>
                <a:cubicBezTo>
                  <a:pt x="3446860" y="9394758"/>
                  <a:pt x="3088217" y="9500195"/>
                  <a:pt x="2728516" y="9500195"/>
                </a:cubicBezTo>
                <a:cubicBezTo>
                  <a:pt x="1905794" y="9500195"/>
                  <a:pt x="1245328" y="9179785"/>
                  <a:pt x="747117" y="8538964"/>
                </a:cubicBezTo>
                <a:cubicBezTo>
                  <a:pt x="249039" y="7898144"/>
                  <a:pt x="0" y="7052734"/>
                  <a:pt x="0" y="6002735"/>
                </a:cubicBezTo>
                <a:cubicBezTo>
                  <a:pt x="0" y="4948503"/>
                  <a:pt x="253207" y="4100976"/>
                  <a:pt x="759619" y="3460155"/>
                </a:cubicBezTo>
                <a:cubicBezTo>
                  <a:pt x="1266032" y="2819335"/>
                  <a:pt x="1953353" y="2498924"/>
                  <a:pt x="2821583" y="2498924"/>
                </a:cubicBezTo>
                <a:cubicBezTo>
                  <a:pt x="3164748" y="2498924"/>
                  <a:pt x="3502687" y="2587824"/>
                  <a:pt x="3835400" y="2765624"/>
                </a:cubicBezTo>
                <a:cubicBezTo>
                  <a:pt x="4168246" y="2943424"/>
                  <a:pt x="4437989" y="3185253"/>
                  <a:pt x="4644628" y="3491111"/>
                </a:cubicBezTo>
                <a:lnTo>
                  <a:pt x="4644628" y="762596"/>
                </a:lnTo>
                <a:lnTo>
                  <a:pt x="3187502" y="762596"/>
                </a:lnTo>
                <a:lnTo>
                  <a:pt x="3187502" y="0"/>
                </a:lnTo>
                <a:lnTo>
                  <a:pt x="5977930" y="0"/>
                </a:lnTo>
                <a:lnTo>
                  <a:pt x="5977930" y="8638183"/>
                </a:lnTo>
                <a:lnTo>
                  <a:pt x="7100292" y="8638183"/>
                </a:lnTo>
                <a:lnTo>
                  <a:pt x="7100292" y="9332714"/>
                </a:lnTo>
                <a:lnTo>
                  <a:pt x="4899025" y="9332714"/>
                </a:lnTo>
                <a:close/>
                <a:moveTo>
                  <a:pt x="3044825" y="3199805"/>
                </a:moveTo>
                <a:cubicBezTo>
                  <a:pt x="2763706" y="3199805"/>
                  <a:pt x="2514600" y="3282487"/>
                  <a:pt x="2297510" y="3447852"/>
                </a:cubicBezTo>
                <a:cubicBezTo>
                  <a:pt x="2080551" y="3613217"/>
                  <a:pt x="1910027" y="3835400"/>
                  <a:pt x="1785938" y="4114404"/>
                </a:cubicBezTo>
                <a:cubicBezTo>
                  <a:pt x="1661980" y="4393407"/>
                  <a:pt x="1569972" y="4695230"/>
                  <a:pt x="1509911" y="5019874"/>
                </a:cubicBezTo>
                <a:cubicBezTo>
                  <a:pt x="1449983" y="5344385"/>
                  <a:pt x="1420019" y="5682325"/>
                  <a:pt x="1420019" y="6033691"/>
                </a:cubicBezTo>
                <a:cubicBezTo>
                  <a:pt x="1420019" y="6496712"/>
                  <a:pt x="1473729" y="6925668"/>
                  <a:pt x="1581150" y="7320558"/>
                </a:cubicBezTo>
                <a:cubicBezTo>
                  <a:pt x="1688703" y="7715317"/>
                  <a:pt x="1865445" y="8046046"/>
                  <a:pt x="2111375" y="8312746"/>
                </a:cubicBezTo>
                <a:cubicBezTo>
                  <a:pt x="2357438" y="8579313"/>
                  <a:pt x="2652051" y="8712597"/>
                  <a:pt x="2995216" y="8712597"/>
                </a:cubicBezTo>
                <a:cubicBezTo>
                  <a:pt x="3499512" y="8712597"/>
                  <a:pt x="3915966" y="8450064"/>
                  <a:pt x="4244578" y="7924999"/>
                </a:cubicBezTo>
                <a:cubicBezTo>
                  <a:pt x="4573323" y="7399933"/>
                  <a:pt x="4737696" y="6734374"/>
                  <a:pt x="4737696" y="5928321"/>
                </a:cubicBezTo>
                <a:cubicBezTo>
                  <a:pt x="4737696" y="5597592"/>
                  <a:pt x="4704623" y="5276189"/>
                  <a:pt x="4638477" y="4964113"/>
                </a:cubicBezTo>
                <a:cubicBezTo>
                  <a:pt x="4572331" y="4651904"/>
                  <a:pt x="4473112" y="4361458"/>
                  <a:pt x="4340821" y="4092774"/>
                </a:cubicBezTo>
                <a:cubicBezTo>
                  <a:pt x="4208529" y="3823957"/>
                  <a:pt x="4030729" y="3607925"/>
                  <a:pt x="3807421" y="3444677"/>
                </a:cubicBezTo>
                <a:cubicBezTo>
                  <a:pt x="3584245" y="3281429"/>
                  <a:pt x="3330046" y="3199805"/>
                  <a:pt x="3044825" y="3199805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7" name="Freeform 1097">
            <a:hlinkClick r:id="rId3"/>
            <a:extLst>
              <a:ext uri="{FF2B5EF4-FFF2-40B4-BE49-F238E27FC236}">
                <a16:creationId xmlns:a16="http://schemas.microsoft.com/office/drawing/2014/main" id="{94B2A515-4EEE-9018-5BC6-FAEA9C95FE6E}"/>
              </a:ext>
            </a:extLst>
          </p:cNvPr>
          <p:cNvSpPr/>
          <p:nvPr/>
        </p:nvSpPr>
        <p:spPr>
          <a:xfrm>
            <a:off x="3055938" y="2717800"/>
            <a:ext cx="44450" cy="125413"/>
          </a:xfrm>
          <a:custGeom>
            <a:avLst/>
            <a:gdLst/>
            <a:ahLst/>
            <a:cxnLst/>
            <a:rect l="0" t="0" r="0" b="0"/>
            <a:pathLst>
              <a:path w="3758009" h="9667676">
                <a:moveTo>
                  <a:pt x="837208" y="930275"/>
                </a:moveTo>
                <a:cubicBezTo>
                  <a:pt x="837208" y="673894"/>
                  <a:pt x="927100" y="454753"/>
                  <a:pt x="1106884" y="272851"/>
                </a:cubicBezTo>
                <a:cubicBezTo>
                  <a:pt x="1286801" y="90950"/>
                  <a:pt x="1502833" y="0"/>
                  <a:pt x="1754981" y="0"/>
                </a:cubicBezTo>
                <a:cubicBezTo>
                  <a:pt x="2003028" y="0"/>
                  <a:pt x="2218994" y="92009"/>
                  <a:pt x="2402880" y="276026"/>
                </a:cubicBezTo>
                <a:cubicBezTo>
                  <a:pt x="2586897" y="459912"/>
                  <a:pt x="2678906" y="677995"/>
                  <a:pt x="2678906" y="930275"/>
                </a:cubicBezTo>
                <a:cubicBezTo>
                  <a:pt x="2678906" y="1178322"/>
                  <a:pt x="2586897" y="1392237"/>
                  <a:pt x="2402880" y="1572022"/>
                </a:cubicBezTo>
                <a:cubicBezTo>
                  <a:pt x="2218994" y="1751806"/>
                  <a:pt x="2003028" y="1841698"/>
                  <a:pt x="1754981" y="1841698"/>
                </a:cubicBezTo>
                <a:cubicBezTo>
                  <a:pt x="1502833" y="1841698"/>
                  <a:pt x="1286801" y="1751806"/>
                  <a:pt x="1106884" y="1572022"/>
                </a:cubicBezTo>
                <a:cubicBezTo>
                  <a:pt x="927100" y="1392237"/>
                  <a:pt x="837208" y="1178322"/>
                  <a:pt x="837208" y="930275"/>
                </a:cubicBezTo>
                <a:close/>
                <a:moveTo>
                  <a:pt x="2542580" y="3013869"/>
                </a:moveTo>
                <a:lnTo>
                  <a:pt x="2542580" y="8973145"/>
                </a:lnTo>
                <a:lnTo>
                  <a:pt x="3758009" y="8973145"/>
                </a:lnTo>
                <a:lnTo>
                  <a:pt x="3758009" y="9667676"/>
                </a:lnTo>
                <a:lnTo>
                  <a:pt x="12502" y="9667676"/>
                </a:lnTo>
                <a:lnTo>
                  <a:pt x="12502" y="8973145"/>
                </a:lnTo>
                <a:lnTo>
                  <a:pt x="1209278" y="8973145"/>
                </a:lnTo>
                <a:lnTo>
                  <a:pt x="1209278" y="3708400"/>
                </a:lnTo>
                <a:lnTo>
                  <a:pt x="0" y="3708400"/>
                </a:lnTo>
                <a:lnTo>
                  <a:pt x="0" y="301386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8" name="Freeform 1098">
            <a:hlinkClick r:id="rId3"/>
            <a:extLst>
              <a:ext uri="{FF2B5EF4-FFF2-40B4-BE49-F238E27FC236}">
                <a16:creationId xmlns:a16="http://schemas.microsoft.com/office/drawing/2014/main" id="{B1566324-E7C7-710A-09DB-2DBA0C78B0C6}"/>
              </a:ext>
            </a:extLst>
          </p:cNvPr>
          <p:cNvSpPr/>
          <p:nvPr/>
        </p:nvSpPr>
        <p:spPr>
          <a:xfrm>
            <a:off x="3106738" y="2754313"/>
            <a:ext cx="87312" cy="90487"/>
          </a:xfrm>
          <a:custGeom>
            <a:avLst/>
            <a:gdLst/>
            <a:ahLst/>
            <a:cxnLst/>
            <a:rect l="0" t="0" r="0" b="0"/>
            <a:pathLst>
              <a:path w="7428905" h="7001271">
                <a:moveTo>
                  <a:pt x="1320800" y="5413772"/>
                </a:moveTo>
                <a:cubicBezTo>
                  <a:pt x="1320800" y="5620411"/>
                  <a:pt x="1381787" y="5787826"/>
                  <a:pt x="1503760" y="5916017"/>
                </a:cubicBezTo>
                <a:cubicBezTo>
                  <a:pt x="1625732" y="6044208"/>
                  <a:pt x="1806575" y="6108303"/>
                  <a:pt x="2046288" y="6108303"/>
                </a:cubicBezTo>
                <a:cubicBezTo>
                  <a:pt x="2319205" y="6108303"/>
                  <a:pt x="2601383" y="6026679"/>
                  <a:pt x="2892822" y="5863431"/>
                </a:cubicBezTo>
                <a:cubicBezTo>
                  <a:pt x="3184260" y="5700051"/>
                  <a:pt x="3425031" y="5494337"/>
                  <a:pt x="3615135" y="5246290"/>
                </a:cubicBezTo>
                <a:cubicBezTo>
                  <a:pt x="3805370" y="4998244"/>
                  <a:pt x="3900488" y="4760515"/>
                  <a:pt x="3900488" y="4533106"/>
                </a:cubicBezTo>
                <a:lnTo>
                  <a:pt x="3900488" y="3212306"/>
                </a:lnTo>
                <a:cubicBezTo>
                  <a:pt x="3635904" y="3472788"/>
                  <a:pt x="3330972" y="3706415"/>
                  <a:pt x="2985691" y="3913187"/>
                </a:cubicBezTo>
                <a:cubicBezTo>
                  <a:pt x="2640542" y="4119827"/>
                  <a:pt x="2357372" y="4272756"/>
                  <a:pt x="2136180" y="4371975"/>
                </a:cubicBezTo>
                <a:cubicBezTo>
                  <a:pt x="1914988" y="4471194"/>
                  <a:pt x="1723761" y="4607653"/>
                  <a:pt x="1562497" y="4781351"/>
                </a:cubicBezTo>
                <a:cubicBezTo>
                  <a:pt x="1401366" y="4954918"/>
                  <a:pt x="1320800" y="5165725"/>
                  <a:pt x="1320800" y="5413772"/>
                </a:cubicBezTo>
                <a:close/>
                <a:moveTo>
                  <a:pt x="7428905" y="4892873"/>
                </a:moveTo>
                <a:cubicBezTo>
                  <a:pt x="7428905" y="5306285"/>
                  <a:pt x="7385513" y="5655601"/>
                  <a:pt x="7298730" y="5940822"/>
                </a:cubicBezTo>
                <a:cubicBezTo>
                  <a:pt x="7211947" y="6226043"/>
                  <a:pt x="7085872" y="6443067"/>
                  <a:pt x="6920508" y="6591895"/>
                </a:cubicBezTo>
                <a:cubicBezTo>
                  <a:pt x="6755144" y="6740723"/>
                  <a:pt x="6575293" y="6846159"/>
                  <a:pt x="6380956" y="6908204"/>
                </a:cubicBezTo>
                <a:cubicBezTo>
                  <a:pt x="6186620" y="6970248"/>
                  <a:pt x="5959210" y="7001271"/>
                  <a:pt x="5698728" y="7001271"/>
                </a:cubicBezTo>
                <a:cubicBezTo>
                  <a:pt x="5421842" y="7001271"/>
                  <a:pt x="5163476" y="6947494"/>
                  <a:pt x="4923631" y="6839941"/>
                </a:cubicBezTo>
                <a:cubicBezTo>
                  <a:pt x="4683919" y="6732521"/>
                  <a:pt x="4478271" y="6558955"/>
                  <a:pt x="4306689" y="6319242"/>
                </a:cubicBezTo>
                <a:cubicBezTo>
                  <a:pt x="4135107" y="6079397"/>
                  <a:pt x="4032779" y="5789943"/>
                  <a:pt x="3999706" y="5450880"/>
                </a:cubicBezTo>
                <a:cubicBezTo>
                  <a:pt x="3821906" y="5901465"/>
                  <a:pt x="3521141" y="6272543"/>
                  <a:pt x="3097411" y="6564114"/>
                </a:cubicBezTo>
                <a:cubicBezTo>
                  <a:pt x="2673681" y="6855551"/>
                  <a:pt x="2215819" y="7001271"/>
                  <a:pt x="1723827" y="7001271"/>
                </a:cubicBezTo>
                <a:cubicBezTo>
                  <a:pt x="1215297" y="7001271"/>
                  <a:pt x="800828" y="6865870"/>
                  <a:pt x="480417" y="6595070"/>
                </a:cubicBezTo>
                <a:cubicBezTo>
                  <a:pt x="160139" y="6324269"/>
                  <a:pt x="0" y="5951140"/>
                  <a:pt x="0" y="5475684"/>
                </a:cubicBezTo>
                <a:cubicBezTo>
                  <a:pt x="0" y="5227637"/>
                  <a:pt x="55761" y="5001286"/>
                  <a:pt x="167283" y="4796631"/>
                </a:cubicBezTo>
                <a:cubicBezTo>
                  <a:pt x="278937" y="4591976"/>
                  <a:pt x="426707" y="4421452"/>
                  <a:pt x="610592" y="4285059"/>
                </a:cubicBezTo>
                <a:cubicBezTo>
                  <a:pt x="794610" y="4148667"/>
                  <a:pt x="1003432" y="4018492"/>
                  <a:pt x="1237060" y="3894534"/>
                </a:cubicBezTo>
                <a:cubicBezTo>
                  <a:pt x="1470687" y="3770445"/>
                  <a:pt x="1708415" y="3663950"/>
                  <a:pt x="1950244" y="3575050"/>
                </a:cubicBezTo>
                <a:cubicBezTo>
                  <a:pt x="2192073" y="3486150"/>
                  <a:pt x="2429735" y="3387990"/>
                  <a:pt x="2663230" y="3280569"/>
                </a:cubicBezTo>
                <a:cubicBezTo>
                  <a:pt x="2896857" y="3173015"/>
                  <a:pt x="3105613" y="3065529"/>
                  <a:pt x="3289499" y="2958108"/>
                </a:cubicBezTo>
                <a:cubicBezTo>
                  <a:pt x="3473516" y="2850555"/>
                  <a:pt x="3621352" y="2719255"/>
                  <a:pt x="3733006" y="2564209"/>
                </a:cubicBezTo>
                <a:cubicBezTo>
                  <a:pt x="3844660" y="2409163"/>
                  <a:pt x="3900488" y="2236589"/>
                  <a:pt x="3900488" y="2046486"/>
                </a:cubicBezTo>
                <a:cubicBezTo>
                  <a:pt x="3900488" y="1575130"/>
                  <a:pt x="3784732" y="1224756"/>
                  <a:pt x="3553222" y="995362"/>
                </a:cubicBezTo>
                <a:cubicBezTo>
                  <a:pt x="3321712" y="765969"/>
                  <a:pt x="2997200" y="651272"/>
                  <a:pt x="2579688" y="651272"/>
                </a:cubicBezTo>
                <a:cubicBezTo>
                  <a:pt x="2286132" y="651272"/>
                  <a:pt x="2007063" y="697772"/>
                  <a:pt x="1742480" y="790773"/>
                </a:cubicBezTo>
                <a:cubicBezTo>
                  <a:pt x="1477897" y="883774"/>
                  <a:pt x="1273241" y="1010907"/>
                  <a:pt x="1128514" y="1172170"/>
                </a:cubicBezTo>
                <a:cubicBezTo>
                  <a:pt x="1393097" y="1172170"/>
                  <a:pt x="1602912" y="1243476"/>
                  <a:pt x="1757958" y="1386086"/>
                </a:cubicBezTo>
                <a:cubicBezTo>
                  <a:pt x="1913004" y="1528696"/>
                  <a:pt x="1990527" y="1697170"/>
                  <a:pt x="1990527" y="1891506"/>
                </a:cubicBezTo>
                <a:cubicBezTo>
                  <a:pt x="1990527" y="2151856"/>
                  <a:pt x="1905728" y="2363721"/>
                  <a:pt x="1736130" y="2527101"/>
                </a:cubicBezTo>
                <a:cubicBezTo>
                  <a:pt x="1566664" y="2690349"/>
                  <a:pt x="1364126" y="2771973"/>
                  <a:pt x="1128514" y="2771973"/>
                </a:cubicBezTo>
                <a:cubicBezTo>
                  <a:pt x="884568" y="2771973"/>
                  <a:pt x="671645" y="2686182"/>
                  <a:pt x="489744" y="2514600"/>
                </a:cubicBezTo>
                <a:cubicBezTo>
                  <a:pt x="307843" y="2343018"/>
                  <a:pt x="216892" y="2093979"/>
                  <a:pt x="216892" y="1767483"/>
                </a:cubicBezTo>
                <a:cubicBezTo>
                  <a:pt x="216892" y="1597885"/>
                  <a:pt x="271661" y="1414926"/>
                  <a:pt x="381199" y="1218605"/>
                </a:cubicBezTo>
                <a:cubicBezTo>
                  <a:pt x="490868" y="1022284"/>
                  <a:pt x="647965" y="831122"/>
                  <a:pt x="852488" y="645120"/>
                </a:cubicBezTo>
                <a:cubicBezTo>
                  <a:pt x="1057143" y="458986"/>
                  <a:pt x="1335154" y="304932"/>
                  <a:pt x="1686520" y="182959"/>
                </a:cubicBezTo>
                <a:cubicBezTo>
                  <a:pt x="2038019" y="60986"/>
                  <a:pt x="2424576" y="0"/>
                  <a:pt x="2846189" y="0"/>
                </a:cubicBezTo>
                <a:cubicBezTo>
                  <a:pt x="3185253" y="0"/>
                  <a:pt x="3493228" y="38298"/>
                  <a:pt x="3770114" y="114895"/>
                </a:cubicBezTo>
                <a:cubicBezTo>
                  <a:pt x="4047133" y="191360"/>
                  <a:pt x="4298289" y="313333"/>
                  <a:pt x="4523581" y="480814"/>
                </a:cubicBezTo>
                <a:cubicBezTo>
                  <a:pt x="4749006" y="648163"/>
                  <a:pt x="4923698" y="879673"/>
                  <a:pt x="5047655" y="1175345"/>
                </a:cubicBezTo>
                <a:cubicBezTo>
                  <a:pt x="5171745" y="1470885"/>
                  <a:pt x="5233789" y="1821193"/>
                  <a:pt x="5233789" y="2226270"/>
                </a:cubicBezTo>
                <a:lnTo>
                  <a:pt x="5233789" y="5078809"/>
                </a:lnTo>
                <a:cubicBezTo>
                  <a:pt x="5233789" y="5240073"/>
                  <a:pt x="5253368" y="5394126"/>
                  <a:pt x="5292527" y="5540970"/>
                </a:cubicBezTo>
                <a:cubicBezTo>
                  <a:pt x="5331817" y="5687682"/>
                  <a:pt x="5409340" y="5820965"/>
                  <a:pt x="5525095" y="5940822"/>
                </a:cubicBezTo>
                <a:cubicBezTo>
                  <a:pt x="5640851" y="6060678"/>
                  <a:pt x="5787628" y="6120606"/>
                  <a:pt x="5965428" y="6120606"/>
                </a:cubicBezTo>
                <a:cubicBezTo>
                  <a:pt x="6490494" y="6120606"/>
                  <a:pt x="6753027" y="5752703"/>
                  <a:pt x="6753027" y="5016897"/>
                </a:cubicBezTo>
                <a:lnTo>
                  <a:pt x="6753027" y="4092773"/>
                </a:lnTo>
                <a:lnTo>
                  <a:pt x="7428905" y="4092773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099" name="Freeform 1099">
            <a:hlinkClick r:id="rId3"/>
            <a:extLst>
              <a:ext uri="{FF2B5EF4-FFF2-40B4-BE49-F238E27FC236}">
                <a16:creationId xmlns:a16="http://schemas.microsoft.com/office/drawing/2014/main" id="{8804A539-FB9D-3943-E243-FD2A425EF009}"/>
              </a:ext>
            </a:extLst>
          </p:cNvPr>
          <p:cNvSpPr/>
          <p:nvPr/>
        </p:nvSpPr>
        <p:spPr>
          <a:xfrm>
            <a:off x="3197225" y="2754313"/>
            <a:ext cx="138113" cy="88900"/>
          </a:xfrm>
          <a:custGeom>
            <a:avLst/>
            <a:gdLst/>
            <a:ahLst/>
            <a:cxnLst/>
            <a:rect l="0" t="0" r="0" b="0"/>
            <a:pathLst>
              <a:path w="11571486" h="6833790">
                <a:moveTo>
                  <a:pt x="3609182" y="6139259"/>
                </a:moveTo>
                <a:lnTo>
                  <a:pt x="3609182" y="6833790"/>
                </a:ln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587956" y="1174221"/>
                  <a:pt x="2708871" y="953095"/>
                  <a:pt x="2868018" y="762992"/>
                </a:cubicBezTo>
                <a:cubicBezTo>
                  <a:pt x="3027297" y="572757"/>
                  <a:pt x="3204038" y="423929"/>
                  <a:pt x="3398243" y="316508"/>
                </a:cubicBezTo>
                <a:cubicBezTo>
                  <a:pt x="3592579" y="208955"/>
                  <a:pt x="3791017" y="129315"/>
                  <a:pt x="3993555" y="77589"/>
                </a:cubicBezTo>
                <a:cubicBezTo>
                  <a:pt x="4196226" y="25863"/>
                  <a:pt x="4398831" y="0"/>
                  <a:pt x="4601369" y="0"/>
                </a:cubicBezTo>
                <a:cubicBezTo>
                  <a:pt x="4746096" y="0"/>
                  <a:pt x="4875279" y="6217"/>
                  <a:pt x="4988918" y="18653"/>
                </a:cubicBezTo>
                <a:cubicBezTo>
                  <a:pt x="5102556" y="31089"/>
                  <a:pt x="5235840" y="63169"/>
                  <a:pt x="5388769" y="114895"/>
                </a:cubicBezTo>
                <a:cubicBezTo>
                  <a:pt x="5541831" y="166489"/>
                  <a:pt x="5675181" y="236736"/>
                  <a:pt x="5788819" y="325636"/>
                </a:cubicBezTo>
                <a:cubicBezTo>
                  <a:pt x="5902590" y="414536"/>
                  <a:pt x="6014244" y="543719"/>
                  <a:pt x="6123782" y="713184"/>
                </a:cubicBezTo>
                <a:cubicBezTo>
                  <a:pt x="6233319" y="882650"/>
                  <a:pt x="6321161" y="1085255"/>
                  <a:pt x="6387307" y="1320998"/>
                </a:cubicBezTo>
                <a:cubicBezTo>
                  <a:pt x="6589845" y="862079"/>
                  <a:pt x="6866797" y="527182"/>
                  <a:pt x="7218164" y="316309"/>
                </a:cubicBezTo>
                <a:cubicBezTo>
                  <a:pt x="7569663" y="105436"/>
                  <a:pt x="7954169" y="0"/>
                  <a:pt x="8371682" y="0"/>
                </a:cubicBezTo>
                <a:cubicBezTo>
                  <a:pt x="8495639" y="0"/>
                  <a:pt x="8613444" y="6217"/>
                  <a:pt x="8725099" y="18653"/>
                </a:cubicBezTo>
                <a:cubicBezTo>
                  <a:pt x="8836753" y="31089"/>
                  <a:pt x="8963885" y="59002"/>
                  <a:pt x="9106496" y="102394"/>
                </a:cubicBezTo>
                <a:cubicBezTo>
                  <a:pt x="9249106" y="145786"/>
                  <a:pt x="9379281" y="201612"/>
                  <a:pt x="9497021" y="269875"/>
                </a:cubicBezTo>
                <a:cubicBezTo>
                  <a:pt x="9614893" y="338005"/>
                  <a:pt x="9733757" y="434115"/>
                  <a:pt x="9853613" y="558205"/>
                </a:cubicBezTo>
                <a:cubicBezTo>
                  <a:pt x="9973602" y="682162"/>
                  <a:pt x="10073878" y="825830"/>
                  <a:pt x="10154444" y="989211"/>
                </a:cubicBezTo>
                <a:cubicBezTo>
                  <a:pt x="10235142" y="1152459"/>
                  <a:pt x="10301288" y="1356055"/>
                  <a:pt x="10352882" y="1600001"/>
                </a:cubicBezTo>
                <a:cubicBezTo>
                  <a:pt x="10404608" y="1843947"/>
                  <a:pt x="10430471" y="2114748"/>
                  <a:pt x="10430471" y="2412405"/>
                </a:cubicBezTo>
                <a:lnTo>
                  <a:pt x="10430471" y="6139259"/>
                </a:lnTo>
                <a:lnTo>
                  <a:pt x="11571486" y="6139259"/>
                </a:lnTo>
                <a:lnTo>
                  <a:pt x="11571486" y="6833790"/>
                </a:lnTo>
                <a:lnTo>
                  <a:pt x="8092678" y="6833790"/>
                </a:lnTo>
                <a:lnTo>
                  <a:pt x="8092678" y="6139259"/>
                </a:lnTo>
                <a:lnTo>
                  <a:pt x="9097169" y="6139259"/>
                </a:lnTo>
                <a:lnTo>
                  <a:pt x="9097169" y="2424708"/>
                </a:lnTo>
                <a:cubicBezTo>
                  <a:pt x="9097169" y="1887339"/>
                  <a:pt x="8991733" y="1490530"/>
                  <a:pt x="8780860" y="1234281"/>
                </a:cubicBezTo>
                <a:cubicBezTo>
                  <a:pt x="8570119" y="977900"/>
                  <a:pt x="8280731" y="849709"/>
                  <a:pt x="7912696" y="849709"/>
                </a:cubicBezTo>
                <a:cubicBezTo>
                  <a:pt x="7478647" y="849709"/>
                  <a:pt x="7137599" y="986168"/>
                  <a:pt x="6889552" y="1259086"/>
                </a:cubicBezTo>
                <a:cubicBezTo>
                  <a:pt x="6641505" y="1531871"/>
                  <a:pt x="6517482" y="1879071"/>
                  <a:pt x="6517482" y="2300684"/>
                </a:cubicBezTo>
                <a:lnTo>
                  <a:pt x="6517482" y="6139259"/>
                </a:lnTo>
                <a:lnTo>
                  <a:pt x="7584083" y="6139259"/>
                </a:lnTo>
                <a:lnTo>
                  <a:pt x="7584083" y="6833790"/>
                </a:lnTo>
                <a:lnTo>
                  <a:pt x="4117578" y="6833790"/>
                </a:lnTo>
                <a:lnTo>
                  <a:pt x="4117578" y="6139259"/>
                </a:lnTo>
                <a:lnTo>
                  <a:pt x="5184180" y="6139259"/>
                </a:lnTo>
                <a:lnTo>
                  <a:pt x="5184180" y="2424708"/>
                </a:lnTo>
                <a:cubicBezTo>
                  <a:pt x="5184180" y="1887339"/>
                  <a:pt x="5078743" y="1490530"/>
                  <a:pt x="4867871" y="1234281"/>
                </a:cubicBezTo>
                <a:cubicBezTo>
                  <a:pt x="4657130" y="977900"/>
                  <a:pt x="4367808" y="849709"/>
                  <a:pt x="3999905" y="849709"/>
                </a:cubicBezTo>
                <a:cubicBezTo>
                  <a:pt x="3760060" y="849709"/>
                  <a:pt x="3551238" y="895218"/>
                  <a:pt x="3373438" y="986234"/>
                </a:cubicBezTo>
                <a:cubicBezTo>
                  <a:pt x="3195770" y="1077119"/>
                  <a:pt x="3055210" y="1194924"/>
                  <a:pt x="2951758" y="1339651"/>
                </a:cubicBezTo>
                <a:cubicBezTo>
                  <a:pt x="2848438" y="1484246"/>
                  <a:pt x="2764698" y="1663038"/>
                  <a:pt x="2700536" y="1876028"/>
                </a:cubicBezTo>
                <a:cubicBezTo>
                  <a:pt x="2636507" y="2088885"/>
                  <a:pt x="2594174" y="2299692"/>
                  <a:pt x="2573536" y="2508448"/>
                </a:cubicBezTo>
                <a:cubicBezTo>
                  <a:pt x="2552899" y="2717205"/>
                  <a:pt x="2542580" y="2947657"/>
                  <a:pt x="2542580" y="3199805"/>
                </a:cubicBezTo>
                <a:lnTo>
                  <a:pt x="2542580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0" name="Freeform 1100">
            <a:hlinkClick r:id="rId3"/>
            <a:extLst>
              <a:ext uri="{FF2B5EF4-FFF2-40B4-BE49-F238E27FC236}">
                <a16:creationId xmlns:a16="http://schemas.microsoft.com/office/drawing/2014/main" id="{4A3FC50C-4BD9-60A9-D1A5-C81CA045C057}"/>
              </a:ext>
            </a:extLst>
          </p:cNvPr>
          <p:cNvSpPr/>
          <p:nvPr/>
        </p:nvSpPr>
        <p:spPr>
          <a:xfrm>
            <a:off x="3341688" y="2754313"/>
            <a:ext cx="76200" cy="90487"/>
          </a:xfrm>
          <a:custGeom>
            <a:avLst/>
            <a:gdLst/>
            <a:ahLst/>
            <a:cxnLst/>
            <a:rect l="0" t="0" r="0" b="0"/>
            <a:pathLst>
              <a:path w="6461522" h="7001271">
                <a:moveTo>
                  <a:pt x="4266208" y="1119386"/>
                </a:moveTo>
                <a:cubicBezTo>
                  <a:pt x="3989322" y="865121"/>
                  <a:pt x="3646223" y="737989"/>
                  <a:pt x="3236913" y="737989"/>
                </a:cubicBezTo>
                <a:cubicBezTo>
                  <a:pt x="2827603" y="737989"/>
                  <a:pt x="2483446" y="865121"/>
                  <a:pt x="2204443" y="1119386"/>
                </a:cubicBezTo>
                <a:cubicBezTo>
                  <a:pt x="1925440" y="1373651"/>
                  <a:pt x="1724952" y="1709539"/>
                  <a:pt x="1602979" y="2127051"/>
                </a:cubicBezTo>
                <a:cubicBezTo>
                  <a:pt x="1481006" y="2544564"/>
                  <a:pt x="1420019" y="3030339"/>
                  <a:pt x="1420019" y="3584376"/>
                </a:cubicBezTo>
                <a:cubicBezTo>
                  <a:pt x="1420019" y="4378126"/>
                  <a:pt x="1583267" y="5014780"/>
                  <a:pt x="1909763" y="5494337"/>
                </a:cubicBezTo>
                <a:cubicBezTo>
                  <a:pt x="2236391" y="5973895"/>
                  <a:pt x="2682942" y="6213673"/>
                  <a:pt x="3249415" y="6213673"/>
                </a:cubicBezTo>
                <a:cubicBezTo>
                  <a:pt x="3803320" y="6213673"/>
                  <a:pt x="4240478" y="5972902"/>
                  <a:pt x="4560888" y="5491361"/>
                </a:cubicBezTo>
                <a:cubicBezTo>
                  <a:pt x="4881298" y="5009687"/>
                  <a:pt x="5041504" y="4374025"/>
                  <a:pt x="5041504" y="3584376"/>
                </a:cubicBezTo>
                <a:cubicBezTo>
                  <a:pt x="5041504" y="3026238"/>
                  <a:pt x="4981509" y="2539471"/>
                  <a:pt x="4861521" y="2124075"/>
                </a:cubicBezTo>
                <a:cubicBezTo>
                  <a:pt x="4741665" y="1708547"/>
                  <a:pt x="4543227" y="1373651"/>
                  <a:pt x="4266208" y="1119386"/>
                </a:cubicBezTo>
                <a:close/>
                <a:moveTo>
                  <a:pt x="3249415" y="7001271"/>
                </a:moveTo>
                <a:cubicBezTo>
                  <a:pt x="2257227" y="7001271"/>
                  <a:pt x="1467578" y="6671601"/>
                  <a:pt x="880468" y="6012259"/>
                </a:cubicBezTo>
                <a:cubicBezTo>
                  <a:pt x="293490" y="5352785"/>
                  <a:pt x="0" y="4516636"/>
                  <a:pt x="0" y="3503811"/>
                </a:cubicBezTo>
                <a:cubicBezTo>
                  <a:pt x="0" y="2842352"/>
                  <a:pt x="126074" y="2248098"/>
                  <a:pt x="378222" y="1721048"/>
                </a:cubicBezTo>
                <a:cubicBezTo>
                  <a:pt x="630370" y="1193866"/>
                  <a:pt x="1004491" y="775229"/>
                  <a:pt x="1500585" y="465137"/>
                </a:cubicBezTo>
                <a:cubicBezTo>
                  <a:pt x="1996679" y="155045"/>
                  <a:pt x="2575455" y="0"/>
                  <a:pt x="3236913" y="0"/>
                </a:cubicBezTo>
                <a:cubicBezTo>
                  <a:pt x="3733007" y="0"/>
                  <a:pt x="4185709" y="89958"/>
                  <a:pt x="4595019" y="269875"/>
                </a:cubicBezTo>
                <a:cubicBezTo>
                  <a:pt x="5004329" y="449659"/>
                  <a:pt x="5344319" y="696648"/>
                  <a:pt x="5614988" y="1010840"/>
                </a:cubicBezTo>
                <a:cubicBezTo>
                  <a:pt x="5885789" y="1325033"/>
                  <a:pt x="6094545" y="1695053"/>
                  <a:pt x="6241257" y="2120900"/>
                </a:cubicBezTo>
                <a:cubicBezTo>
                  <a:pt x="6388100" y="2546747"/>
                  <a:pt x="6461522" y="3007717"/>
                  <a:pt x="6461522" y="3503811"/>
                </a:cubicBezTo>
                <a:cubicBezTo>
                  <a:pt x="6461522" y="4161036"/>
                  <a:pt x="6336441" y="4752181"/>
                  <a:pt x="6086277" y="5277247"/>
                </a:cubicBezTo>
                <a:cubicBezTo>
                  <a:pt x="5836246" y="5802312"/>
                  <a:pt x="5465234" y="6220949"/>
                  <a:pt x="4973241" y="6533158"/>
                </a:cubicBezTo>
                <a:cubicBezTo>
                  <a:pt x="4481248" y="6845233"/>
                  <a:pt x="3906640" y="7001271"/>
                  <a:pt x="3249415" y="7001271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1" name="Freeform 1101">
            <a:hlinkClick r:id="rId3"/>
            <a:extLst>
              <a:ext uri="{FF2B5EF4-FFF2-40B4-BE49-F238E27FC236}">
                <a16:creationId xmlns:a16="http://schemas.microsoft.com/office/drawing/2014/main" id="{8BF469FB-FC7A-300A-EBA5-DDD8A3A2C491}"/>
              </a:ext>
            </a:extLst>
          </p:cNvPr>
          <p:cNvSpPr/>
          <p:nvPr/>
        </p:nvSpPr>
        <p:spPr>
          <a:xfrm>
            <a:off x="3425825" y="2754313"/>
            <a:ext cx="95250" cy="88900"/>
          </a:xfrm>
          <a:custGeom>
            <a:avLst/>
            <a:gdLst/>
            <a:ahLst/>
            <a:cxnLst/>
            <a:rect l="0" t="0" r="0" b="0"/>
            <a:pathLst>
              <a:path w="8043069" h="6833790">
                <a:moveTo>
                  <a:pt x="3671094" y="6833790"/>
                </a:move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707945" y="963348"/>
                  <a:pt x="3019028" y="609865"/>
                  <a:pt x="3438525" y="365919"/>
                </a:cubicBezTo>
                <a:cubicBezTo>
                  <a:pt x="3858154" y="121973"/>
                  <a:pt x="4282943" y="0"/>
                  <a:pt x="4712891" y="0"/>
                </a:cubicBezTo>
                <a:cubicBezTo>
                  <a:pt x="4836981" y="0"/>
                  <a:pt x="4954786" y="6217"/>
                  <a:pt x="5066308" y="18653"/>
                </a:cubicBezTo>
                <a:cubicBezTo>
                  <a:pt x="5177962" y="31089"/>
                  <a:pt x="5305095" y="59002"/>
                  <a:pt x="5447705" y="102394"/>
                </a:cubicBezTo>
                <a:cubicBezTo>
                  <a:pt x="5590448" y="145786"/>
                  <a:pt x="5720689" y="201612"/>
                  <a:pt x="5838428" y="269875"/>
                </a:cubicBezTo>
                <a:cubicBezTo>
                  <a:pt x="5956300" y="338005"/>
                  <a:pt x="6075164" y="434115"/>
                  <a:pt x="6195021" y="558205"/>
                </a:cubicBezTo>
                <a:cubicBezTo>
                  <a:pt x="6314877" y="682162"/>
                  <a:pt x="6415088" y="825830"/>
                  <a:pt x="6495653" y="989211"/>
                </a:cubicBezTo>
                <a:cubicBezTo>
                  <a:pt x="6576352" y="1152459"/>
                  <a:pt x="6642497" y="1356055"/>
                  <a:pt x="6694091" y="1600001"/>
                </a:cubicBezTo>
                <a:cubicBezTo>
                  <a:pt x="6745817" y="1843947"/>
                  <a:pt x="6771680" y="2114748"/>
                  <a:pt x="6771680" y="2412405"/>
                </a:cubicBezTo>
                <a:lnTo>
                  <a:pt x="6771680" y="6139259"/>
                </a:lnTo>
                <a:lnTo>
                  <a:pt x="8043069" y="6139259"/>
                </a:lnTo>
                <a:lnTo>
                  <a:pt x="8043069" y="6833790"/>
                </a:lnTo>
                <a:lnTo>
                  <a:pt x="4303713" y="6833790"/>
                </a:lnTo>
                <a:lnTo>
                  <a:pt x="4303713" y="6139259"/>
                </a:lnTo>
                <a:lnTo>
                  <a:pt x="5438577" y="6139259"/>
                </a:lnTo>
                <a:lnTo>
                  <a:pt x="5438577" y="2424708"/>
                </a:lnTo>
                <a:cubicBezTo>
                  <a:pt x="5438577" y="1887339"/>
                  <a:pt x="5333140" y="1490530"/>
                  <a:pt x="5122268" y="1234281"/>
                </a:cubicBezTo>
                <a:cubicBezTo>
                  <a:pt x="4911395" y="977900"/>
                  <a:pt x="4622007" y="849709"/>
                  <a:pt x="4254103" y="849709"/>
                </a:cubicBezTo>
                <a:cubicBezTo>
                  <a:pt x="4014259" y="849709"/>
                  <a:pt x="3797168" y="894159"/>
                  <a:pt x="3602832" y="983059"/>
                </a:cubicBezTo>
                <a:cubicBezTo>
                  <a:pt x="3408628" y="1071827"/>
                  <a:pt x="3246372" y="1191683"/>
                  <a:pt x="3116064" y="1342628"/>
                </a:cubicBezTo>
                <a:cubicBezTo>
                  <a:pt x="2985889" y="1493573"/>
                  <a:pt x="2877410" y="1671373"/>
                  <a:pt x="2790627" y="1876028"/>
                </a:cubicBezTo>
                <a:cubicBezTo>
                  <a:pt x="2703844" y="2080551"/>
                  <a:pt x="2640807" y="2292416"/>
                  <a:pt x="2601516" y="2511623"/>
                </a:cubicBezTo>
                <a:cubicBezTo>
                  <a:pt x="2562225" y="2730698"/>
                  <a:pt x="2542580" y="2960092"/>
                  <a:pt x="2542580" y="3199805"/>
                </a:cubicBezTo>
                <a:lnTo>
                  <a:pt x="2542580" y="6139259"/>
                </a:lnTo>
                <a:lnTo>
                  <a:pt x="3671094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2" name="Freeform 1102">
            <a:hlinkClick r:id="rId3"/>
            <a:extLst>
              <a:ext uri="{FF2B5EF4-FFF2-40B4-BE49-F238E27FC236}">
                <a16:creationId xmlns:a16="http://schemas.microsoft.com/office/drawing/2014/main" id="{35C15D5C-4130-FD5A-4EA9-6CED523E9D52}"/>
              </a:ext>
            </a:extLst>
          </p:cNvPr>
          <p:cNvSpPr/>
          <p:nvPr/>
        </p:nvSpPr>
        <p:spPr>
          <a:xfrm>
            <a:off x="3529013" y="2722563"/>
            <a:ext cx="84137" cy="122237"/>
          </a:xfrm>
          <a:custGeom>
            <a:avLst/>
            <a:gdLst/>
            <a:ahLst/>
            <a:cxnLst/>
            <a:rect l="0" t="0" r="0" b="0"/>
            <a:pathLst>
              <a:path w="7100292" h="9500195">
                <a:moveTo>
                  <a:pt x="4657130" y="8278416"/>
                </a:moveTo>
                <a:cubicBezTo>
                  <a:pt x="4446257" y="8671190"/>
                  <a:pt x="4162028" y="8973013"/>
                  <a:pt x="3804444" y="9183886"/>
                </a:cubicBezTo>
                <a:cubicBezTo>
                  <a:pt x="3446860" y="9394758"/>
                  <a:pt x="3088217" y="9500195"/>
                  <a:pt x="2728516" y="9500195"/>
                </a:cubicBezTo>
                <a:cubicBezTo>
                  <a:pt x="1905794" y="9500195"/>
                  <a:pt x="1245328" y="9179785"/>
                  <a:pt x="747117" y="8538964"/>
                </a:cubicBezTo>
                <a:cubicBezTo>
                  <a:pt x="249039" y="7898144"/>
                  <a:pt x="0" y="7052734"/>
                  <a:pt x="0" y="6002735"/>
                </a:cubicBezTo>
                <a:cubicBezTo>
                  <a:pt x="0" y="4948503"/>
                  <a:pt x="253207" y="4100976"/>
                  <a:pt x="759619" y="3460155"/>
                </a:cubicBezTo>
                <a:cubicBezTo>
                  <a:pt x="1266032" y="2819335"/>
                  <a:pt x="1953353" y="2498924"/>
                  <a:pt x="2821583" y="2498924"/>
                </a:cubicBezTo>
                <a:cubicBezTo>
                  <a:pt x="3164748" y="2498924"/>
                  <a:pt x="3502687" y="2587824"/>
                  <a:pt x="3835400" y="2765624"/>
                </a:cubicBezTo>
                <a:cubicBezTo>
                  <a:pt x="4168246" y="2943424"/>
                  <a:pt x="4437989" y="3185253"/>
                  <a:pt x="4644628" y="3491111"/>
                </a:cubicBezTo>
                <a:lnTo>
                  <a:pt x="4644628" y="762596"/>
                </a:lnTo>
                <a:lnTo>
                  <a:pt x="3187502" y="762596"/>
                </a:lnTo>
                <a:lnTo>
                  <a:pt x="3187502" y="0"/>
                </a:lnTo>
                <a:lnTo>
                  <a:pt x="5977930" y="0"/>
                </a:lnTo>
                <a:lnTo>
                  <a:pt x="5977930" y="8638183"/>
                </a:lnTo>
                <a:lnTo>
                  <a:pt x="7100292" y="8638183"/>
                </a:lnTo>
                <a:lnTo>
                  <a:pt x="7100292" y="9332714"/>
                </a:lnTo>
                <a:lnTo>
                  <a:pt x="4899025" y="9332714"/>
                </a:lnTo>
                <a:close/>
                <a:moveTo>
                  <a:pt x="3044825" y="3199805"/>
                </a:moveTo>
                <a:cubicBezTo>
                  <a:pt x="2763706" y="3199805"/>
                  <a:pt x="2514600" y="3282487"/>
                  <a:pt x="2297510" y="3447852"/>
                </a:cubicBezTo>
                <a:cubicBezTo>
                  <a:pt x="2080551" y="3613217"/>
                  <a:pt x="1910027" y="3835400"/>
                  <a:pt x="1785938" y="4114404"/>
                </a:cubicBezTo>
                <a:cubicBezTo>
                  <a:pt x="1661980" y="4393407"/>
                  <a:pt x="1569972" y="4695230"/>
                  <a:pt x="1509911" y="5019874"/>
                </a:cubicBezTo>
                <a:cubicBezTo>
                  <a:pt x="1449983" y="5344385"/>
                  <a:pt x="1420019" y="5682325"/>
                  <a:pt x="1420019" y="6033691"/>
                </a:cubicBezTo>
                <a:cubicBezTo>
                  <a:pt x="1420019" y="6496712"/>
                  <a:pt x="1473729" y="6925668"/>
                  <a:pt x="1581150" y="7320558"/>
                </a:cubicBezTo>
                <a:cubicBezTo>
                  <a:pt x="1688703" y="7715317"/>
                  <a:pt x="1865445" y="8046046"/>
                  <a:pt x="2111375" y="8312746"/>
                </a:cubicBezTo>
                <a:cubicBezTo>
                  <a:pt x="2357438" y="8579313"/>
                  <a:pt x="2652051" y="8712597"/>
                  <a:pt x="2995216" y="8712597"/>
                </a:cubicBezTo>
                <a:cubicBezTo>
                  <a:pt x="3499512" y="8712597"/>
                  <a:pt x="3915966" y="8450064"/>
                  <a:pt x="4244578" y="7924999"/>
                </a:cubicBezTo>
                <a:cubicBezTo>
                  <a:pt x="4573323" y="7399933"/>
                  <a:pt x="4737696" y="6734374"/>
                  <a:pt x="4737696" y="5928321"/>
                </a:cubicBezTo>
                <a:cubicBezTo>
                  <a:pt x="4737696" y="5597592"/>
                  <a:pt x="4704623" y="5276189"/>
                  <a:pt x="4638477" y="4964113"/>
                </a:cubicBezTo>
                <a:cubicBezTo>
                  <a:pt x="4572331" y="4651904"/>
                  <a:pt x="4473112" y="4361458"/>
                  <a:pt x="4340821" y="4092774"/>
                </a:cubicBezTo>
                <a:cubicBezTo>
                  <a:pt x="4208529" y="3823957"/>
                  <a:pt x="4030729" y="3607925"/>
                  <a:pt x="3807421" y="3444677"/>
                </a:cubicBezTo>
                <a:cubicBezTo>
                  <a:pt x="3584245" y="3281429"/>
                  <a:pt x="3330046" y="3199805"/>
                  <a:pt x="3044825" y="3199805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3" name="Freeform 1103">
            <a:hlinkClick r:id="rId3"/>
            <a:extLst>
              <a:ext uri="{FF2B5EF4-FFF2-40B4-BE49-F238E27FC236}">
                <a16:creationId xmlns:a16="http://schemas.microsoft.com/office/drawing/2014/main" id="{BA882D6B-BF95-DB30-5D93-851ED29EAE01}"/>
              </a:ext>
            </a:extLst>
          </p:cNvPr>
          <p:cNvSpPr/>
          <p:nvPr/>
        </p:nvSpPr>
        <p:spPr>
          <a:xfrm>
            <a:off x="3617913" y="2754313"/>
            <a:ext cx="73025" cy="90487"/>
          </a:xfrm>
          <a:custGeom>
            <a:avLst/>
            <a:gdLst/>
            <a:ahLst/>
            <a:cxnLst/>
            <a:rect l="0" t="0" r="0" b="0"/>
            <a:pathLst>
              <a:path w="6132910" h="7001271">
                <a:moveTo>
                  <a:pt x="0" y="3633986"/>
                </a:moveTo>
                <a:cubicBezTo>
                  <a:pt x="0" y="3154429"/>
                  <a:pt x="72298" y="2699676"/>
                  <a:pt x="216893" y="2269728"/>
                </a:cubicBezTo>
                <a:cubicBezTo>
                  <a:pt x="361620" y="1839780"/>
                  <a:pt x="570376" y="1454282"/>
                  <a:pt x="843161" y="1113234"/>
                </a:cubicBezTo>
                <a:cubicBezTo>
                  <a:pt x="1116079" y="772186"/>
                  <a:pt x="1469562" y="501385"/>
                  <a:pt x="1903611" y="300831"/>
                </a:cubicBezTo>
                <a:cubicBezTo>
                  <a:pt x="2337793" y="100277"/>
                  <a:pt x="2823568" y="0"/>
                  <a:pt x="3360936" y="0"/>
                </a:cubicBezTo>
                <a:cubicBezTo>
                  <a:pt x="3662694" y="0"/>
                  <a:pt x="3964451" y="44450"/>
                  <a:pt x="4266208" y="133350"/>
                </a:cubicBezTo>
                <a:cubicBezTo>
                  <a:pt x="4568098" y="222250"/>
                  <a:pt x="4849218" y="351499"/>
                  <a:pt x="5109568" y="521097"/>
                </a:cubicBezTo>
                <a:cubicBezTo>
                  <a:pt x="5370050" y="690562"/>
                  <a:pt x="5581915" y="918964"/>
                  <a:pt x="5745163" y="1206301"/>
                </a:cubicBezTo>
                <a:cubicBezTo>
                  <a:pt x="5908543" y="1493507"/>
                  <a:pt x="5990233" y="1814909"/>
                  <a:pt x="5990233" y="2170509"/>
                </a:cubicBezTo>
                <a:cubicBezTo>
                  <a:pt x="5990233" y="2418556"/>
                  <a:pt x="5904442" y="2648016"/>
                  <a:pt x="5732860" y="2858889"/>
                </a:cubicBezTo>
                <a:cubicBezTo>
                  <a:pt x="5561278" y="3069630"/>
                  <a:pt x="5322557" y="3175000"/>
                  <a:pt x="5016699" y="3175000"/>
                </a:cubicBezTo>
                <a:cubicBezTo>
                  <a:pt x="4748015" y="3175000"/>
                  <a:pt x="4521664" y="3095426"/>
                  <a:pt x="4337646" y="2936280"/>
                </a:cubicBezTo>
                <a:cubicBezTo>
                  <a:pt x="4153628" y="2777133"/>
                  <a:pt x="4061619" y="2565268"/>
                  <a:pt x="4061619" y="2300684"/>
                </a:cubicBezTo>
                <a:cubicBezTo>
                  <a:pt x="4061619" y="2032000"/>
                  <a:pt x="4156671" y="1823244"/>
                  <a:pt x="4346774" y="1674415"/>
                </a:cubicBezTo>
                <a:cubicBezTo>
                  <a:pt x="4537009" y="1525587"/>
                  <a:pt x="4760318" y="1451173"/>
                  <a:pt x="5016699" y="1451173"/>
                </a:cubicBezTo>
                <a:cubicBezTo>
                  <a:pt x="4880306" y="1232098"/>
                  <a:pt x="4687028" y="1052314"/>
                  <a:pt x="4436865" y="911820"/>
                </a:cubicBezTo>
                <a:cubicBezTo>
                  <a:pt x="4186701" y="771194"/>
                  <a:pt x="3900422" y="700881"/>
                  <a:pt x="3578027" y="700881"/>
                </a:cubicBezTo>
                <a:cubicBezTo>
                  <a:pt x="3218326" y="700881"/>
                  <a:pt x="2895865" y="780455"/>
                  <a:pt x="2610644" y="939601"/>
                </a:cubicBezTo>
                <a:cubicBezTo>
                  <a:pt x="2325423" y="1098748"/>
                  <a:pt x="2098014" y="1309621"/>
                  <a:pt x="1928416" y="1572220"/>
                </a:cubicBezTo>
                <a:cubicBezTo>
                  <a:pt x="1758950" y="1834687"/>
                  <a:pt x="1629768" y="2125067"/>
                  <a:pt x="1540868" y="2443361"/>
                </a:cubicBezTo>
                <a:cubicBezTo>
                  <a:pt x="1451968" y="2761655"/>
                  <a:pt x="1407518" y="3090333"/>
                  <a:pt x="1407518" y="3429397"/>
                </a:cubicBezTo>
                <a:cubicBezTo>
                  <a:pt x="1407518" y="4227248"/>
                  <a:pt x="1591469" y="4854575"/>
                  <a:pt x="1959372" y="5311378"/>
                </a:cubicBezTo>
                <a:cubicBezTo>
                  <a:pt x="2327408" y="5768181"/>
                  <a:pt x="2837987" y="5996583"/>
                  <a:pt x="3491111" y="5996583"/>
                </a:cubicBezTo>
                <a:cubicBezTo>
                  <a:pt x="3743392" y="5996583"/>
                  <a:pt x="3986279" y="5943864"/>
                  <a:pt x="4219774" y="5838428"/>
                </a:cubicBezTo>
                <a:cubicBezTo>
                  <a:pt x="4453401" y="5732992"/>
                  <a:pt x="4649788" y="5601758"/>
                  <a:pt x="4808935" y="5444728"/>
                </a:cubicBezTo>
                <a:cubicBezTo>
                  <a:pt x="4968082" y="5287565"/>
                  <a:pt x="5101365" y="5129411"/>
                  <a:pt x="5208786" y="4970264"/>
                </a:cubicBezTo>
                <a:cubicBezTo>
                  <a:pt x="5316340" y="4811117"/>
                  <a:pt x="5390820" y="4665398"/>
                  <a:pt x="5432227" y="4533106"/>
                </a:cubicBezTo>
                <a:lnTo>
                  <a:pt x="6132910" y="4762500"/>
                </a:lnTo>
                <a:cubicBezTo>
                  <a:pt x="5975747" y="5440495"/>
                  <a:pt x="5642901" y="5983155"/>
                  <a:pt x="5134372" y="6390481"/>
                </a:cubicBezTo>
                <a:cubicBezTo>
                  <a:pt x="4625975" y="6797675"/>
                  <a:pt x="3985221" y="7001271"/>
                  <a:pt x="3212108" y="7001271"/>
                </a:cubicBezTo>
                <a:cubicBezTo>
                  <a:pt x="2769725" y="7001271"/>
                  <a:pt x="2352146" y="6921697"/>
                  <a:pt x="1959372" y="6762551"/>
                </a:cubicBezTo>
                <a:cubicBezTo>
                  <a:pt x="1566731" y="6603272"/>
                  <a:pt x="1225683" y="6381022"/>
                  <a:pt x="936229" y="6095801"/>
                </a:cubicBezTo>
                <a:cubicBezTo>
                  <a:pt x="646907" y="5810581"/>
                  <a:pt x="418505" y="5455047"/>
                  <a:pt x="251024" y="5029200"/>
                </a:cubicBezTo>
                <a:cubicBezTo>
                  <a:pt x="83675" y="4603353"/>
                  <a:pt x="0" y="4138282"/>
                  <a:pt x="0" y="3633986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4" name="Freeform 1104">
            <a:hlinkClick r:id="rId3"/>
            <a:extLst>
              <a:ext uri="{FF2B5EF4-FFF2-40B4-BE49-F238E27FC236}">
                <a16:creationId xmlns:a16="http://schemas.microsoft.com/office/drawing/2014/main" id="{6EEEFFA8-8355-AD62-2099-75BD5181EDC9}"/>
              </a:ext>
            </a:extLst>
          </p:cNvPr>
          <p:cNvSpPr/>
          <p:nvPr/>
        </p:nvSpPr>
        <p:spPr>
          <a:xfrm>
            <a:off x="3697288" y="2722563"/>
            <a:ext cx="49212" cy="120650"/>
          </a:xfrm>
          <a:custGeom>
            <a:avLst/>
            <a:gdLst/>
            <a:ahLst/>
            <a:cxnLst/>
            <a:rect l="0" t="0" r="0" b="0"/>
            <a:pathLst>
              <a:path w="4049514" h="9332714">
                <a:moveTo>
                  <a:pt x="2716213" y="0"/>
                </a:moveTo>
                <a:lnTo>
                  <a:pt x="2716213" y="8638183"/>
                </a:lnTo>
                <a:lnTo>
                  <a:pt x="4049514" y="8638183"/>
                </a:lnTo>
                <a:lnTo>
                  <a:pt x="4049514" y="9332714"/>
                </a:lnTo>
                <a:lnTo>
                  <a:pt x="0" y="9332714"/>
                </a:lnTo>
                <a:lnTo>
                  <a:pt x="0" y="8638183"/>
                </a:lnTo>
                <a:lnTo>
                  <a:pt x="1382911" y="8638183"/>
                </a:lnTo>
                <a:lnTo>
                  <a:pt x="1382911" y="762596"/>
                </a:lnTo>
                <a:lnTo>
                  <a:pt x="0" y="762596"/>
                </a:lnTo>
                <a:lnTo>
                  <a:pt x="0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5" name="Freeform 1105">
            <a:hlinkClick r:id="rId3"/>
            <a:extLst>
              <a:ext uri="{FF2B5EF4-FFF2-40B4-BE49-F238E27FC236}">
                <a16:creationId xmlns:a16="http://schemas.microsoft.com/office/drawing/2014/main" id="{90F9E6E7-E3B8-434E-2F8E-D98B7299E81F}"/>
              </a:ext>
            </a:extLst>
          </p:cNvPr>
          <p:cNvSpPr/>
          <p:nvPr/>
        </p:nvSpPr>
        <p:spPr>
          <a:xfrm>
            <a:off x="3752850" y="2754313"/>
            <a:ext cx="73025" cy="90487"/>
          </a:xfrm>
          <a:custGeom>
            <a:avLst/>
            <a:gdLst/>
            <a:ahLst/>
            <a:cxnLst/>
            <a:rect l="0" t="0" r="0" b="0"/>
            <a:pathLst>
              <a:path w="6201172" h="7001271">
                <a:moveTo>
                  <a:pt x="1463477" y="2747169"/>
                </a:moveTo>
                <a:lnTo>
                  <a:pt x="4836915" y="2747169"/>
                </a:lnTo>
                <a:cubicBezTo>
                  <a:pt x="4820378" y="2147755"/>
                  <a:pt x="4656006" y="1663038"/>
                  <a:pt x="4343797" y="1293019"/>
                </a:cubicBezTo>
                <a:cubicBezTo>
                  <a:pt x="4031721" y="922999"/>
                  <a:pt x="3650390" y="737989"/>
                  <a:pt x="3199805" y="737989"/>
                </a:cubicBezTo>
                <a:cubicBezTo>
                  <a:pt x="2744986" y="737989"/>
                  <a:pt x="2354263" y="922999"/>
                  <a:pt x="2027635" y="1293019"/>
                </a:cubicBezTo>
                <a:cubicBezTo>
                  <a:pt x="1701139" y="1663038"/>
                  <a:pt x="1513086" y="2147755"/>
                  <a:pt x="1463477" y="2747169"/>
                </a:cubicBezTo>
                <a:close/>
                <a:moveTo>
                  <a:pt x="0" y="3590528"/>
                </a:moveTo>
                <a:cubicBezTo>
                  <a:pt x="0" y="3218524"/>
                  <a:pt x="43392" y="2856838"/>
                  <a:pt x="130175" y="2505472"/>
                </a:cubicBezTo>
                <a:cubicBezTo>
                  <a:pt x="216959" y="2153973"/>
                  <a:pt x="349250" y="1827345"/>
                  <a:pt x="527050" y="1525587"/>
                </a:cubicBezTo>
                <a:cubicBezTo>
                  <a:pt x="704850" y="1223830"/>
                  <a:pt x="917774" y="959247"/>
                  <a:pt x="1165821" y="731837"/>
                </a:cubicBezTo>
                <a:cubicBezTo>
                  <a:pt x="1413868" y="504428"/>
                  <a:pt x="1709407" y="325636"/>
                  <a:pt x="2052440" y="195461"/>
                </a:cubicBezTo>
                <a:cubicBezTo>
                  <a:pt x="2395604" y="65153"/>
                  <a:pt x="2765624" y="0"/>
                  <a:pt x="3162499" y="0"/>
                </a:cubicBezTo>
                <a:cubicBezTo>
                  <a:pt x="3584245" y="0"/>
                  <a:pt x="3977019" y="74414"/>
                  <a:pt x="4340821" y="223242"/>
                </a:cubicBezTo>
                <a:cubicBezTo>
                  <a:pt x="4704623" y="372070"/>
                  <a:pt x="5022917" y="588102"/>
                  <a:pt x="5295702" y="871339"/>
                </a:cubicBezTo>
                <a:cubicBezTo>
                  <a:pt x="5568620" y="1154576"/>
                  <a:pt x="5785644" y="1514276"/>
                  <a:pt x="5946775" y="1950442"/>
                </a:cubicBezTo>
                <a:cubicBezTo>
                  <a:pt x="6108039" y="2386476"/>
                  <a:pt x="6192838" y="2875293"/>
                  <a:pt x="6201172" y="3416895"/>
                </a:cubicBezTo>
                <a:lnTo>
                  <a:pt x="1420019" y="3416895"/>
                </a:lnTo>
                <a:lnTo>
                  <a:pt x="1420019" y="3466505"/>
                </a:lnTo>
                <a:cubicBezTo>
                  <a:pt x="1420019" y="3822105"/>
                  <a:pt x="1458252" y="4152900"/>
                  <a:pt x="1534716" y="4458890"/>
                </a:cubicBezTo>
                <a:cubicBezTo>
                  <a:pt x="1611181" y="4764749"/>
                  <a:pt x="1725877" y="5039651"/>
                  <a:pt x="1878807" y="5283597"/>
                </a:cubicBezTo>
                <a:cubicBezTo>
                  <a:pt x="2031868" y="5527410"/>
                  <a:pt x="2235465" y="5719630"/>
                  <a:pt x="2489597" y="5860256"/>
                </a:cubicBezTo>
                <a:cubicBezTo>
                  <a:pt x="2743862" y="6000750"/>
                  <a:pt x="3036359" y="6070997"/>
                  <a:pt x="3367088" y="6070997"/>
                </a:cubicBezTo>
                <a:cubicBezTo>
                  <a:pt x="3797036" y="6070997"/>
                  <a:pt x="4201121" y="5936655"/>
                  <a:pt x="4579343" y="5667970"/>
                </a:cubicBezTo>
                <a:cubicBezTo>
                  <a:pt x="4957697" y="5399286"/>
                  <a:pt x="5213020" y="5020998"/>
                  <a:pt x="5345311" y="4533106"/>
                </a:cubicBezTo>
                <a:lnTo>
                  <a:pt x="6070799" y="4762500"/>
                </a:lnTo>
                <a:cubicBezTo>
                  <a:pt x="5909668" y="5444728"/>
                  <a:pt x="5581055" y="5988447"/>
                  <a:pt x="5084961" y="6393656"/>
                </a:cubicBezTo>
                <a:cubicBezTo>
                  <a:pt x="4588868" y="6798733"/>
                  <a:pt x="3972851" y="7001271"/>
                  <a:pt x="3236913" y="7001271"/>
                </a:cubicBezTo>
                <a:cubicBezTo>
                  <a:pt x="2732617" y="7001271"/>
                  <a:pt x="2271647" y="6905161"/>
                  <a:pt x="1854002" y="6712942"/>
                </a:cubicBezTo>
                <a:cubicBezTo>
                  <a:pt x="1436490" y="6520590"/>
                  <a:pt x="1094383" y="6263217"/>
                  <a:pt x="827683" y="5940822"/>
                </a:cubicBezTo>
                <a:cubicBezTo>
                  <a:pt x="561116" y="5618295"/>
                  <a:pt x="356526" y="5255551"/>
                  <a:pt x="213916" y="4852590"/>
                </a:cubicBezTo>
                <a:cubicBezTo>
                  <a:pt x="71306" y="4449498"/>
                  <a:pt x="0" y="4028810"/>
                  <a:pt x="0" y="359052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6" name="Freeform 1106">
            <a:hlinkClick r:id="rId3"/>
            <a:extLst>
              <a:ext uri="{FF2B5EF4-FFF2-40B4-BE49-F238E27FC236}">
                <a16:creationId xmlns:a16="http://schemas.microsoft.com/office/drawing/2014/main" id="{92A56382-7F46-D0F4-CB5D-F26703A1E0A2}"/>
              </a:ext>
            </a:extLst>
          </p:cNvPr>
          <p:cNvSpPr/>
          <p:nvPr/>
        </p:nvSpPr>
        <p:spPr>
          <a:xfrm>
            <a:off x="3836988" y="2754313"/>
            <a:ext cx="88900" cy="90487"/>
          </a:xfrm>
          <a:custGeom>
            <a:avLst/>
            <a:gdLst/>
            <a:ahLst/>
            <a:cxnLst/>
            <a:rect l="0" t="0" r="0" b="0"/>
            <a:pathLst>
              <a:path w="7428905" h="7001271">
                <a:moveTo>
                  <a:pt x="1320800" y="5413772"/>
                </a:moveTo>
                <a:cubicBezTo>
                  <a:pt x="1320800" y="5620411"/>
                  <a:pt x="1381787" y="5787826"/>
                  <a:pt x="1503760" y="5916017"/>
                </a:cubicBezTo>
                <a:cubicBezTo>
                  <a:pt x="1625732" y="6044208"/>
                  <a:pt x="1806575" y="6108303"/>
                  <a:pt x="2046288" y="6108303"/>
                </a:cubicBezTo>
                <a:cubicBezTo>
                  <a:pt x="2319205" y="6108303"/>
                  <a:pt x="2601383" y="6026679"/>
                  <a:pt x="2892822" y="5863431"/>
                </a:cubicBezTo>
                <a:cubicBezTo>
                  <a:pt x="3184260" y="5700051"/>
                  <a:pt x="3425031" y="5494337"/>
                  <a:pt x="3615135" y="5246290"/>
                </a:cubicBezTo>
                <a:cubicBezTo>
                  <a:pt x="3805370" y="4998244"/>
                  <a:pt x="3900488" y="4760515"/>
                  <a:pt x="3900488" y="4533106"/>
                </a:cubicBezTo>
                <a:lnTo>
                  <a:pt x="3900488" y="3212306"/>
                </a:lnTo>
                <a:cubicBezTo>
                  <a:pt x="3635904" y="3472788"/>
                  <a:pt x="3330972" y="3706415"/>
                  <a:pt x="2985691" y="3913187"/>
                </a:cubicBezTo>
                <a:cubicBezTo>
                  <a:pt x="2640542" y="4119827"/>
                  <a:pt x="2357372" y="4272756"/>
                  <a:pt x="2136180" y="4371975"/>
                </a:cubicBezTo>
                <a:cubicBezTo>
                  <a:pt x="1914988" y="4471194"/>
                  <a:pt x="1723761" y="4607653"/>
                  <a:pt x="1562497" y="4781351"/>
                </a:cubicBezTo>
                <a:cubicBezTo>
                  <a:pt x="1401366" y="4954918"/>
                  <a:pt x="1320800" y="5165725"/>
                  <a:pt x="1320800" y="5413772"/>
                </a:cubicBezTo>
                <a:close/>
                <a:moveTo>
                  <a:pt x="7428905" y="4892873"/>
                </a:moveTo>
                <a:cubicBezTo>
                  <a:pt x="7428905" y="5306285"/>
                  <a:pt x="7385513" y="5655601"/>
                  <a:pt x="7298730" y="5940822"/>
                </a:cubicBezTo>
                <a:cubicBezTo>
                  <a:pt x="7211947" y="6226043"/>
                  <a:pt x="7085872" y="6443067"/>
                  <a:pt x="6920508" y="6591895"/>
                </a:cubicBezTo>
                <a:cubicBezTo>
                  <a:pt x="6755144" y="6740723"/>
                  <a:pt x="6575293" y="6846159"/>
                  <a:pt x="6380956" y="6908204"/>
                </a:cubicBezTo>
                <a:cubicBezTo>
                  <a:pt x="6186620" y="6970248"/>
                  <a:pt x="5959210" y="7001271"/>
                  <a:pt x="5698728" y="7001271"/>
                </a:cubicBezTo>
                <a:cubicBezTo>
                  <a:pt x="5421842" y="7001271"/>
                  <a:pt x="5163476" y="6947494"/>
                  <a:pt x="4923631" y="6839941"/>
                </a:cubicBezTo>
                <a:cubicBezTo>
                  <a:pt x="4683919" y="6732521"/>
                  <a:pt x="4478271" y="6558955"/>
                  <a:pt x="4306689" y="6319242"/>
                </a:cubicBezTo>
                <a:cubicBezTo>
                  <a:pt x="4135107" y="6079397"/>
                  <a:pt x="4032779" y="5789943"/>
                  <a:pt x="3999706" y="5450880"/>
                </a:cubicBezTo>
                <a:cubicBezTo>
                  <a:pt x="3821906" y="5901465"/>
                  <a:pt x="3521141" y="6272543"/>
                  <a:pt x="3097411" y="6564114"/>
                </a:cubicBezTo>
                <a:cubicBezTo>
                  <a:pt x="2673681" y="6855551"/>
                  <a:pt x="2215819" y="7001271"/>
                  <a:pt x="1723827" y="7001271"/>
                </a:cubicBezTo>
                <a:cubicBezTo>
                  <a:pt x="1215297" y="7001271"/>
                  <a:pt x="800828" y="6865870"/>
                  <a:pt x="480417" y="6595070"/>
                </a:cubicBezTo>
                <a:cubicBezTo>
                  <a:pt x="160139" y="6324269"/>
                  <a:pt x="0" y="5951140"/>
                  <a:pt x="0" y="5475684"/>
                </a:cubicBezTo>
                <a:cubicBezTo>
                  <a:pt x="0" y="5227637"/>
                  <a:pt x="55761" y="5001286"/>
                  <a:pt x="167283" y="4796631"/>
                </a:cubicBezTo>
                <a:cubicBezTo>
                  <a:pt x="278937" y="4591976"/>
                  <a:pt x="426707" y="4421452"/>
                  <a:pt x="610592" y="4285059"/>
                </a:cubicBezTo>
                <a:cubicBezTo>
                  <a:pt x="794610" y="4148667"/>
                  <a:pt x="1003432" y="4018492"/>
                  <a:pt x="1237060" y="3894534"/>
                </a:cubicBezTo>
                <a:cubicBezTo>
                  <a:pt x="1470687" y="3770445"/>
                  <a:pt x="1708415" y="3663950"/>
                  <a:pt x="1950244" y="3575050"/>
                </a:cubicBezTo>
                <a:cubicBezTo>
                  <a:pt x="2192073" y="3486150"/>
                  <a:pt x="2429735" y="3387990"/>
                  <a:pt x="2663230" y="3280569"/>
                </a:cubicBezTo>
                <a:cubicBezTo>
                  <a:pt x="2896857" y="3173015"/>
                  <a:pt x="3105613" y="3065529"/>
                  <a:pt x="3289499" y="2958108"/>
                </a:cubicBezTo>
                <a:cubicBezTo>
                  <a:pt x="3473516" y="2850555"/>
                  <a:pt x="3621352" y="2719255"/>
                  <a:pt x="3733006" y="2564209"/>
                </a:cubicBezTo>
                <a:cubicBezTo>
                  <a:pt x="3844660" y="2409163"/>
                  <a:pt x="3900488" y="2236589"/>
                  <a:pt x="3900488" y="2046486"/>
                </a:cubicBezTo>
                <a:cubicBezTo>
                  <a:pt x="3900488" y="1575130"/>
                  <a:pt x="3784732" y="1224756"/>
                  <a:pt x="3553222" y="995362"/>
                </a:cubicBezTo>
                <a:cubicBezTo>
                  <a:pt x="3321712" y="765969"/>
                  <a:pt x="2997200" y="651272"/>
                  <a:pt x="2579688" y="651272"/>
                </a:cubicBezTo>
                <a:cubicBezTo>
                  <a:pt x="2286132" y="651272"/>
                  <a:pt x="2007063" y="697772"/>
                  <a:pt x="1742480" y="790773"/>
                </a:cubicBezTo>
                <a:cubicBezTo>
                  <a:pt x="1477897" y="883774"/>
                  <a:pt x="1273241" y="1010907"/>
                  <a:pt x="1128514" y="1172170"/>
                </a:cubicBezTo>
                <a:cubicBezTo>
                  <a:pt x="1393097" y="1172170"/>
                  <a:pt x="1602912" y="1243476"/>
                  <a:pt x="1757958" y="1386086"/>
                </a:cubicBezTo>
                <a:cubicBezTo>
                  <a:pt x="1913004" y="1528696"/>
                  <a:pt x="1990527" y="1697170"/>
                  <a:pt x="1990527" y="1891506"/>
                </a:cubicBezTo>
                <a:cubicBezTo>
                  <a:pt x="1990527" y="2151856"/>
                  <a:pt x="1905728" y="2363721"/>
                  <a:pt x="1736130" y="2527101"/>
                </a:cubicBezTo>
                <a:cubicBezTo>
                  <a:pt x="1566664" y="2690349"/>
                  <a:pt x="1364126" y="2771973"/>
                  <a:pt x="1128514" y="2771973"/>
                </a:cubicBezTo>
                <a:cubicBezTo>
                  <a:pt x="884568" y="2771973"/>
                  <a:pt x="671645" y="2686182"/>
                  <a:pt x="489744" y="2514600"/>
                </a:cubicBezTo>
                <a:cubicBezTo>
                  <a:pt x="307843" y="2343018"/>
                  <a:pt x="216892" y="2093979"/>
                  <a:pt x="216892" y="1767483"/>
                </a:cubicBezTo>
                <a:cubicBezTo>
                  <a:pt x="216892" y="1597885"/>
                  <a:pt x="271661" y="1414926"/>
                  <a:pt x="381199" y="1218605"/>
                </a:cubicBezTo>
                <a:cubicBezTo>
                  <a:pt x="490868" y="1022284"/>
                  <a:pt x="647965" y="831122"/>
                  <a:pt x="852488" y="645120"/>
                </a:cubicBezTo>
                <a:cubicBezTo>
                  <a:pt x="1057143" y="458986"/>
                  <a:pt x="1335154" y="304932"/>
                  <a:pt x="1686520" y="182959"/>
                </a:cubicBezTo>
                <a:cubicBezTo>
                  <a:pt x="2038019" y="60986"/>
                  <a:pt x="2424576" y="0"/>
                  <a:pt x="2846189" y="0"/>
                </a:cubicBezTo>
                <a:cubicBezTo>
                  <a:pt x="3185253" y="0"/>
                  <a:pt x="3493228" y="38298"/>
                  <a:pt x="3770114" y="114895"/>
                </a:cubicBezTo>
                <a:cubicBezTo>
                  <a:pt x="4047133" y="191360"/>
                  <a:pt x="4298289" y="313333"/>
                  <a:pt x="4523581" y="480814"/>
                </a:cubicBezTo>
                <a:cubicBezTo>
                  <a:pt x="4749006" y="648163"/>
                  <a:pt x="4923698" y="879673"/>
                  <a:pt x="5047655" y="1175345"/>
                </a:cubicBezTo>
                <a:cubicBezTo>
                  <a:pt x="5171745" y="1470885"/>
                  <a:pt x="5233789" y="1821193"/>
                  <a:pt x="5233789" y="2226270"/>
                </a:cubicBezTo>
                <a:lnTo>
                  <a:pt x="5233789" y="5078809"/>
                </a:lnTo>
                <a:cubicBezTo>
                  <a:pt x="5233789" y="5240073"/>
                  <a:pt x="5253368" y="5394126"/>
                  <a:pt x="5292527" y="5540970"/>
                </a:cubicBezTo>
                <a:cubicBezTo>
                  <a:pt x="5331817" y="5687682"/>
                  <a:pt x="5409340" y="5820965"/>
                  <a:pt x="5525095" y="5940822"/>
                </a:cubicBezTo>
                <a:cubicBezTo>
                  <a:pt x="5640851" y="6060678"/>
                  <a:pt x="5787628" y="6120606"/>
                  <a:pt x="5965428" y="6120606"/>
                </a:cubicBezTo>
                <a:cubicBezTo>
                  <a:pt x="6490494" y="6120606"/>
                  <a:pt x="6753027" y="5752703"/>
                  <a:pt x="6753027" y="5016897"/>
                </a:cubicBezTo>
                <a:lnTo>
                  <a:pt x="6753027" y="4092773"/>
                </a:lnTo>
                <a:lnTo>
                  <a:pt x="7428905" y="4092773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7" name="Freeform 1107">
            <a:hlinkClick r:id="rId3"/>
            <a:extLst>
              <a:ext uri="{FF2B5EF4-FFF2-40B4-BE49-F238E27FC236}">
                <a16:creationId xmlns:a16="http://schemas.microsoft.com/office/drawing/2014/main" id="{7923B8E2-7285-FFC8-3837-585216928FA9}"/>
              </a:ext>
            </a:extLst>
          </p:cNvPr>
          <p:cNvSpPr/>
          <p:nvPr/>
        </p:nvSpPr>
        <p:spPr>
          <a:xfrm>
            <a:off x="3927475" y="2754313"/>
            <a:ext cx="95250" cy="88900"/>
          </a:xfrm>
          <a:custGeom>
            <a:avLst/>
            <a:gdLst/>
            <a:ahLst/>
            <a:cxnLst/>
            <a:rect l="0" t="0" r="0" b="0"/>
            <a:pathLst>
              <a:path w="8043069" h="6833790">
                <a:moveTo>
                  <a:pt x="3671094" y="6833790"/>
                </a:move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707945" y="963348"/>
                  <a:pt x="3019028" y="609865"/>
                  <a:pt x="3438525" y="365919"/>
                </a:cubicBezTo>
                <a:cubicBezTo>
                  <a:pt x="3858154" y="121973"/>
                  <a:pt x="4282943" y="0"/>
                  <a:pt x="4712891" y="0"/>
                </a:cubicBezTo>
                <a:cubicBezTo>
                  <a:pt x="4836981" y="0"/>
                  <a:pt x="4954786" y="6217"/>
                  <a:pt x="5066308" y="18653"/>
                </a:cubicBezTo>
                <a:cubicBezTo>
                  <a:pt x="5177962" y="31089"/>
                  <a:pt x="5305095" y="59002"/>
                  <a:pt x="5447705" y="102394"/>
                </a:cubicBezTo>
                <a:cubicBezTo>
                  <a:pt x="5590448" y="145786"/>
                  <a:pt x="5720689" y="201612"/>
                  <a:pt x="5838428" y="269875"/>
                </a:cubicBezTo>
                <a:cubicBezTo>
                  <a:pt x="5956300" y="338005"/>
                  <a:pt x="6075164" y="434115"/>
                  <a:pt x="6195021" y="558205"/>
                </a:cubicBezTo>
                <a:cubicBezTo>
                  <a:pt x="6314877" y="682162"/>
                  <a:pt x="6415088" y="825830"/>
                  <a:pt x="6495653" y="989211"/>
                </a:cubicBezTo>
                <a:cubicBezTo>
                  <a:pt x="6576352" y="1152459"/>
                  <a:pt x="6642497" y="1356055"/>
                  <a:pt x="6694091" y="1600001"/>
                </a:cubicBezTo>
                <a:cubicBezTo>
                  <a:pt x="6745817" y="1843947"/>
                  <a:pt x="6771680" y="2114748"/>
                  <a:pt x="6771680" y="2412405"/>
                </a:cubicBezTo>
                <a:lnTo>
                  <a:pt x="6771680" y="6139259"/>
                </a:lnTo>
                <a:lnTo>
                  <a:pt x="8043069" y="6139259"/>
                </a:lnTo>
                <a:lnTo>
                  <a:pt x="8043069" y="6833790"/>
                </a:lnTo>
                <a:lnTo>
                  <a:pt x="4303713" y="6833790"/>
                </a:lnTo>
                <a:lnTo>
                  <a:pt x="4303713" y="6139259"/>
                </a:lnTo>
                <a:lnTo>
                  <a:pt x="5438577" y="6139259"/>
                </a:lnTo>
                <a:lnTo>
                  <a:pt x="5438577" y="2424708"/>
                </a:lnTo>
                <a:cubicBezTo>
                  <a:pt x="5438577" y="1887339"/>
                  <a:pt x="5333140" y="1490530"/>
                  <a:pt x="5122268" y="1234281"/>
                </a:cubicBezTo>
                <a:cubicBezTo>
                  <a:pt x="4911395" y="977900"/>
                  <a:pt x="4622007" y="849709"/>
                  <a:pt x="4254103" y="849709"/>
                </a:cubicBezTo>
                <a:cubicBezTo>
                  <a:pt x="4014259" y="849709"/>
                  <a:pt x="3797168" y="894159"/>
                  <a:pt x="3602832" y="983059"/>
                </a:cubicBezTo>
                <a:cubicBezTo>
                  <a:pt x="3408628" y="1071827"/>
                  <a:pt x="3246372" y="1191683"/>
                  <a:pt x="3116064" y="1342628"/>
                </a:cubicBezTo>
                <a:cubicBezTo>
                  <a:pt x="2985889" y="1493573"/>
                  <a:pt x="2877410" y="1671373"/>
                  <a:pt x="2790627" y="1876028"/>
                </a:cubicBezTo>
                <a:cubicBezTo>
                  <a:pt x="2703844" y="2080551"/>
                  <a:pt x="2640807" y="2292416"/>
                  <a:pt x="2601516" y="2511623"/>
                </a:cubicBezTo>
                <a:cubicBezTo>
                  <a:pt x="2562225" y="2730698"/>
                  <a:pt x="2542580" y="2960092"/>
                  <a:pt x="2542580" y="3199805"/>
                </a:cubicBezTo>
                <a:lnTo>
                  <a:pt x="2542580" y="6139259"/>
                </a:lnTo>
                <a:lnTo>
                  <a:pt x="3671094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8" name="Freeform 1108">
            <a:hlinkClick r:id="rId3"/>
            <a:extLst>
              <a:ext uri="{FF2B5EF4-FFF2-40B4-BE49-F238E27FC236}">
                <a16:creationId xmlns:a16="http://schemas.microsoft.com/office/drawing/2014/main" id="{B5223307-98EC-46D7-C4D1-49AD2D216822}"/>
              </a:ext>
            </a:extLst>
          </p:cNvPr>
          <p:cNvSpPr/>
          <p:nvPr/>
        </p:nvSpPr>
        <p:spPr>
          <a:xfrm>
            <a:off x="4027488" y="2717800"/>
            <a:ext cx="44450" cy="125413"/>
          </a:xfrm>
          <a:custGeom>
            <a:avLst/>
            <a:gdLst/>
            <a:ahLst/>
            <a:cxnLst/>
            <a:rect l="0" t="0" r="0" b="0"/>
            <a:pathLst>
              <a:path w="3758009" h="9667676">
                <a:moveTo>
                  <a:pt x="837208" y="930275"/>
                </a:moveTo>
                <a:cubicBezTo>
                  <a:pt x="837208" y="673894"/>
                  <a:pt x="927100" y="454753"/>
                  <a:pt x="1106884" y="272851"/>
                </a:cubicBezTo>
                <a:cubicBezTo>
                  <a:pt x="1286801" y="90950"/>
                  <a:pt x="1502833" y="0"/>
                  <a:pt x="1754981" y="0"/>
                </a:cubicBezTo>
                <a:cubicBezTo>
                  <a:pt x="2003028" y="0"/>
                  <a:pt x="2218994" y="92009"/>
                  <a:pt x="2402880" y="276026"/>
                </a:cubicBezTo>
                <a:cubicBezTo>
                  <a:pt x="2586897" y="459912"/>
                  <a:pt x="2678906" y="677995"/>
                  <a:pt x="2678906" y="930275"/>
                </a:cubicBezTo>
                <a:cubicBezTo>
                  <a:pt x="2678906" y="1178322"/>
                  <a:pt x="2586897" y="1392237"/>
                  <a:pt x="2402880" y="1572022"/>
                </a:cubicBezTo>
                <a:cubicBezTo>
                  <a:pt x="2218994" y="1751806"/>
                  <a:pt x="2003028" y="1841698"/>
                  <a:pt x="1754981" y="1841698"/>
                </a:cubicBezTo>
                <a:cubicBezTo>
                  <a:pt x="1502833" y="1841698"/>
                  <a:pt x="1286801" y="1751806"/>
                  <a:pt x="1106884" y="1572022"/>
                </a:cubicBezTo>
                <a:cubicBezTo>
                  <a:pt x="927100" y="1392237"/>
                  <a:pt x="837208" y="1178322"/>
                  <a:pt x="837208" y="930275"/>
                </a:cubicBezTo>
                <a:close/>
                <a:moveTo>
                  <a:pt x="2542580" y="3013869"/>
                </a:moveTo>
                <a:lnTo>
                  <a:pt x="2542580" y="8973145"/>
                </a:lnTo>
                <a:lnTo>
                  <a:pt x="3758009" y="8973145"/>
                </a:lnTo>
                <a:lnTo>
                  <a:pt x="3758009" y="9667676"/>
                </a:lnTo>
                <a:lnTo>
                  <a:pt x="12502" y="9667676"/>
                </a:lnTo>
                <a:lnTo>
                  <a:pt x="12502" y="8973145"/>
                </a:lnTo>
                <a:lnTo>
                  <a:pt x="1209278" y="8973145"/>
                </a:lnTo>
                <a:lnTo>
                  <a:pt x="1209278" y="3708400"/>
                </a:lnTo>
                <a:lnTo>
                  <a:pt x="0" y="3708400"/>
                </a:lnTo>
                <a:lnTo>
                  <a:pt x="0" y="301386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09" name="Freeform 1109">
            <a:hlinkClick r:id="rId3"/>
            <a:extLst>
              <a:ext uri="{FF2B5EF4-FFF2-40B4-BE49-F238E27FC236}">
                <a16:creationId xmlns:a16="http://schemas.microsoft.com/office/drawing/2014/main" id="{0834F72B-40F1-77E3-05AC-3FCC2EE9C4A8}"/>
              </a:ext>
            </a:extLst>
          </p:cNvPr>
          <p:cNvSpPr/>
          <p:nvPr/>
        </p:nvSpPr>
        <p:spPr>
          <a:xfrm>
            <a:off x="4076700" y="2754313"/>
            <a:ext cx="95250" cy="88900"/>
          </a:xfrm>
          <a:custGeom>
            <a:avLst/>
            <a:gdLst/>
            <a:ahLst/>
            <a:cxnLst/>
            <a:rect l="0" t="0" r="0" b="0"/>
            <a:pathLst>
              <a:path w="8043069" h="6833790">
                <a:moveTo>
                  <a:pt x="3671094" y="6833790"/>
                </a:move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707945" y="963348"/>
                  <a:pt x="3019028" y="609865"/>
                  <a:pt x="3438525" y="365919"/>
                </a:cubicBezTo>
                <a:cubicBezTo>
                  <a:pt x="3858154" y="121973"/>
                  <a:pt x="4282943" y="0"/>
                  <a:pt x="4712891" y="0"/>
                </a:cubicBezTo>
                <a:cubicBezTo>
                  <a:pt x="4836981" y="0"/>
                  <a:pt x="4954786" y="6217"/>
                  <a:pt x="5066308" y="18653"/>
                </a:cubicBezTo>
                <a:cubicBezTo>
                  <a:pt x="5177962" y="31089"/>
                  <a:pt x="5305095" y="59002"/>
                  <a:pt x="5447705" y="102394"/>
                </a:cubicBezTo>
                <a:cubicBezTo>
                  <a:pt x="5590448" y="145786"/>
                  <a:pt x="5720689" y="201612"/>
                  <a:pt x="5838428" y="269875"/>
                </a:cubicBezTo>
                <a:cubicBezTo>
                  <a:pt x="5956300" y="338005"/>
                  <a:pt x="6075164" y="434115"/>
                  <a:pt x="6195021" y="558205"/>
                </a:cubicBezTo>
                <a:cubicBezTo>
                  <a:pt x="6314877" y="682162"/>
                  <a:pt x="6415088" y="825830"/>
                  <a:pt x="6495653" y="989211"/>
                </a:cubicBezTo>
                <a:cubicBezTo>
                  <a:pt x="6576352" y="1152459"/>
                  <a:pt x="6642497" y="1356055"/>
                  <a:pt x="6694091" y="1600001"/>
                </a:cubicBezTo>
                <a:cubicBezTo>
                  <a:pt x="6745817" y="1843947"/>
                  <a:pt x="6771680" y="2114748"/>
                  <a:pt x="6771680" y="2412405"/>
                </a:cubicBezTo>
                <a:lnTo>
                  <a:pt x="6771680" y="6139259"/>
                </a:lnTo>
                <a:lnTo>
                  <a:pt x="8043069" y="6139259"/>
                </a:lnTo>
                <a:lnTo>
                  <a:pt x="8043069" y="6833790"/>
                </a:lnTo>
                <a:lnTo>
                  <a:pt x="4303713" y="6833790"/>
                </a:lnTo>
                <a:lnTo>
                  <a:pt x="4303713" y="6139259"/>
                </a:lnTo>
                <a:lnTo>
                  <a:pt x="5438577" y="6139259"/>
                </a:lnTo>
                <a:lnTo>
                  <a:pt x="5438577" y="2424708"/>
                </a:lnTo>
                <a:cubicBezTo>
                  <a:pt x="5438577" y="1887339"/>
                  <a:pt x="5333140" y="1490530"/>
                  <a:pt x="5122268" y="1234281"/>
                </a:cubicBezTo>
                <a:cubicBezTo>
                  <a:pt x="4911395" y="977900"/>
                  <a:pt x="4622007" y="849709"/>
                  <a:pt x="4254103" y="849709"/>
                </a:cubicBezTo>
                <a:cubicBezTo>
                  <a:pt x="4014259" y="849709"/>
                  <a:pt x="3797168" y="894159"/>
                  <a:pt x="3602832" y="983059"/>
                </a:cubicBezTo>
                <a:cubicBezTo>
                  <a:pt x="3408628" y="1071827"/>
                  <a:pt x="3246372" y="1191683"/>
                  <a:pt x="3116064" y="1342628"/>
                </a:cubicBezTo>
                <a:cubicBezTo>
                  <a:pt x="2985889" y="1493573"/>
                  <a:pt x="2877410" y="1671373"/>
                  <a:pt x="2790627" y="1876028"/>
                </a:cubicBezTo>
                <a:cubicBezTo>
                  <a:pt x="2703844" y="2080551"/>
                  <a:pt x="2640807" y="2292416"/>
                  <a:pt x="2601516" y="2511623"/>
                </a:cubicBezTo>
                <a:cubicBezTo>
                  <a:pt x="2562225" y="2730698"/>
                  <a:pt x="2542580" y="2960092"/>
                  <a:pt x="2542580" y="3199805"/>
                </a:cubicBezTo>
                <a:lnTo>
                  <a:pt x="2542580" y="6139259"/>
                </a:lnTo>
                <a:lnTo>
                  <a:pt x="3671094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10" name="Freeform 1110">
            <a:hlinkClick r:id="rId3"/>
            <a:extLst>
              <a:ext uri="{FF2B5EF4-FFF2-40B4-BE49-F238E27FC236}">
                <a16:creationId xmlns:a16="http://schemas.microsoft.com/office/drawing/2014/main" id="{FDB4E393-21D4-4286-50CA-54BE8C60B810}"/>
              </a:ext>
            </a:extLst>
          </p:cNvPr>
          <p:cNvSpPr/>
          <p:nvPr/>
        </p:nvSpPr>
        <p:spPr>
          <a:xfrm>
            <a:off x="4178300" y="2754313"/>
            <a:ext cx="80963" cy="131762"/>
          </a:xfrm>
          <a:custGeom>
            <a:avLst/>
            <a:gdLst/>
            <a:ahLst/>
            <a:cxnLst/>
            <a:rect l="0" t="0" r="0" b="0"/>
            <a:pathLst>
              <a:path w="6858397" h="10151466">
                <a:moveTo>
                  <a:pt x="2908300" y="10151466"/>
                </a:moveTo>
                <a:cubicBezTo>
                  <a:pt x="2494888" y="10151466"/>
                  <a:pt x="2118651" y="10101857"/>
                  <a:pt x="1779587" y="10002638"/>
                </a:cubicBezTo>
                <a:cubicBezTo>
                  <a:pt x="1440656" y="9903419"/>
                  <a:pt x="1156427" y="9738055"/>
                  <a:pt x="926901" y="9506544"/>
                </a:cubicBezTo>
                <a:cubicBezTo>
                  <a:pt x="697508" y="9275034"/>
                  <a:pt x="582811" y="8993914"/>
                  <a:pt x="582811" y="8663185"/>
                </a:cubicBezTo>
                <a:cubicBezTo>
                  <a:pt x="582811" y="8344891"/>
                  <a:pt x="685138" y="8104054"/>
                  <a:pt x="889794" y="7940674"/>
                </a:cubicBezTo>
                <a:cubicBezTo>
                  <a:pt x="1094449" y="7777426"/>
                  <a:pt x="1339387" y="7695802"/>
                  <a:pt x="1624608" y="7695802"/>
                </a:cubicBezTo>
                <a:cubicBezTo>
                  <a:pt x="1856118" y="7695802"/>
                  <a:pt x="2053497" y="7777426"/>
                  <a:pt x="2216745" y="7940674"/>
                </a:cubicBezTo>
                <a:cubicBezTo>
                  <a:pt x="2380125" y="8104054"/>
                  <a:pt x="2461815" y="8311818"/>
                  <a:pt x="2461815" y="8563966"/>
                </a:cubicBezTo>
                <a:cubicBezTo>
                  <a:pt x="2461815" y="8725230"/>
                  <a:pt x="2405988" y="8887485"/>
                  <a:pt x="2294334" y="9050733"/>
                </a:cubicBezTo>
                <a:cubicBezTo>
                  <a:pt x="2182680" y="9213981"/>
                  <a:pt x="2064874" y="9318359"/>
                  <a:pt x="1940917" y="9363868"/>
                </a:cubicBezTo>
                <a:cubicBezTo>
                  <a:pt x="2205500" y="9454884"/>
                  <a:pt x="2459765" y="9500393"/>
                  <a:pt x="2703711" y="9500393"/>
                </a:cubicBezTo>
                <a:cubicBezTo>
                  <a:pt x="3352734" y="9500393"/>
                  <a:pt x="3836392" y="9253338"/>
                  <a:pt x="4154686" y="8759229"/>
                </a:cubicBezTo>
                <a:cubicBezTo>
                  <a:pt x="4472980" y="8265252"/>
                  <a:pt x="4632126" y="7575880"/>
                  <a:pt x="4632126" y="6691114"/>
                </a:cubicBezTo>
                <a:lnTo>
                  <a:pt x="4632126" y="5587405"/>
                </a:lnTo>
                <a:cubicBezTo>
                  <a:pt x="4499835" y="5984280"/>
                  <a:pt x="4255889" y="6319176"/>
                  <a:pt x="3900289" y="6592094"/>
                </a:cubicBezTo>
                <a:cubicBezTo>
                  <a:pt x="3544821" y="6864878"/>
                  <a:pt x="3141794" y="7001271"/>
                  <a:pt x="2691209" y="7001271"/>
                </a:cubicBezTo>
                <a:cubicBezTo>
                  <a:pt x="2339842" y="7001271"/>
                  <a:pt x="2016323" y="6937175"/>
                  <a:pt x="1720651" y="6808986"/>
                </a:cubicBezTo>
                <a:cubicBezTo>
                  <a:pt x="1425112" y="6680795"/>
                  <a:pt x="1172964" y="6506104"/>
                  <a:pt x="964208" y="6284912"/>
                </a:cubicBezTo>
                <a:cubicBezTo>
                  <a:pt x="755451" y="6063721"/>
                  <a:pt x="577651" y="5805355"/>
                  <a:pt x="430808" y="5509815"/>
                </a:cubicBezTo>
                <a:cubicBezTo>
                  <a:pt x="284096" y="5214276"/>
                  <a:pt x="175617" y="4899091"/>
                  <a:pt x="105370" y="4564261"/>
                </a:cubicBezTo>
                <a:cubicBezTo>
                  <a:pt x="35123" y="4229298"/>
                  <a:pt x="0" y="3886134"/>
                  <a:pt x="0" y="3534767"/>
                </a:cubicBezTo>
                <a:cubicBezTo>
                  <a:pt x="0" y="3088283"/>
                  <a:pt x="57877" y="2657343"/>
                  <a:pt x="173633" y="2241947"/>
                </a:cubicBezTo>
                <a:cubicBezTo>
                  <a:pt x="289388" y="1826419"/>
                  <a:pt x="457795" y="1450181"/>
                  <a:pt x="678855" y="1113234"/>
                </a:cubicBezTo>
                <a:cubicBezTo>
                  <a:pt x="900046" y="776287"/>
                  <a:pt x="1187384" y="506545"/>
                  <a:pt x="1540867" y="304006"/>
                </a:cubicBezTo>
                <a:cubicBezTo>
                  <a:pt x="1894350" y="101336"/>
                  <a:pt x="2290233" y="0"/>
                  <a:pt x="2728515" y="0"/>
                </a:cubicBezTo>
                <a:cubicBezTo>
                  <a:pt x="3104621" y="0"/>
                  <a:pt x="3482843" y="123031"/>
                  <a:pt x="3863181" y="369094"/>
                </a:cubicBezTo>
                <a:cubicBezTo>
                  <a:pt x="4243519" y="615024"/>
                  <a:pt x="4499835" y="948862"/>
                  <a:pt x="4632126" y="1370608"/>
                </a:cubicBezTo>
                <a:lnTo>
                  <a:pt x="4787305" y="179983"/>
                </a:lnTo>
                <a:lnTo>
                  <a:pt x="6858397" y="179983"/>
                </a:lnTo>
                <a:lnTo>
                  <a:pt x="6858397" y="917773"/>
                </a:lnTo>
                <a:lnTo>
                  <a:pt x="5965428" y="917773"/>
                </a:lnTo>
                <a:lnTo>
                  <a:pt x="5965428" y="6517481"/>
                </a:lnTo>
                <a:cubicBezTo>
                  <a:pt x="5965428" y="6902052"/>
                  <a:pt x="5931297" y="7266912"/>
                  <a:pt x="5863034" y="7612061"/>
                </a:cubicBezTo>
                <a:cubicBezTo>
                  <a:pt x="5794904" y="7957210"/>
                  <a:pt x="5683316" y="8286881"/>
                  <a:pt x="5528270" y="8601074"/>
                </a:cubicBezTo>
                <a:cubicBezTo>
                  <a:pt x="5373224" y="8915267"/>
                  <a:pt x="5179946" y="9185009"/>
                  <a:pt x="4948436" y="9410302"/>
                </a:cubicBezTo>
                <a:cubicBezTo>
                  <a:pt x="4716925" y="9635727"/>
                  <a:pt x="4426479" y="9815577"/>
                  <a:pt x="4077097" y="9949854"/>
                </a:cubicBezTo>
                <a:cubicBezTo>
                  <a:pt x="3727847" y="10084262"/>
                  <a:pt x="3338248" y="10151466"/>
                  <a:pt x="2908300" y="10151466"/>
                </a:cubicBezTo>
                <a:close/>
                <a:moveTo>
                  <a:pt x="2957909" y="6213673"/>
                </a:moveTo>
                <a:cubicBezTo>
                  <a:pt x="3325812" y="6213673"/>
                  <a:pt x="3643048" y="6085549"/>
                  <a:pt x="3909615" y="5829300"/>
                </a:cubicBezTo>
                <a:cubicBezTo>
                  <a:pt x="4176315" y="5572919"/>
                  <a:pt x="4370652" y="5256609"/>
                  <a:pt x="4492625" y="4880372"/>
                </a:cubicBezTo>
                <a:cubicBezTo>
                  <a:pt x="4614598" y="4504134"/>
                  <a:pt x="4675584" y="4096940"/>
                  <a:pt x="4675584" y="3658790"/>
                </a:cubicBezTo>
                <a:cubicBezTo>
                  <a:pt x="4675584" y="2815431"/>
                  <a:pt x="4521597" y="2132277"/>
                  <a:pt x="4213622" y="1609328"/>
                </a:cubicBezTo>
                <a:cubicBezTo>
                  <a:pt x="3905647" y="1086379"/>
                  <a:pt x="3495344" y="824905"/>
                  <a:pt x="2982714" y="824905"/>
                </a:cubicBezTo>
                <a:cubicBezTo>
                  <a:pt x="2643650" y="824905"/>
                  <a:pt x="2348045" y="950979"/>
                  <a:pt x="2095897" y="1203126"/>
                </a:cubicBezTo>
                <a:cubicBezTo>
                  <a:pt x="1843749" y="1455274"/>
                  <a:pt x="1657681" y="1773634"/>
                  <a:pt x="1537692" y="2158206"/>
                </a:cubicBezTo>
                <a:cubicBezTo>
                  <a:pt x="1417836" y="2542646"/>
                  <a:pt x="1357908" y="2962209"/>
                  <a:pt x="1357908" y="3416895"/>
                </a:cubicBezTo>
                <a:cubicBezTo>
                  <a:pt x="1357908" y="3772495"/>
                  <a:pt x="1385821" y="4108450"/>
                  <a:pt x="1441648" y="4424759"/>
                </a:cubicBezTo>
                <a:cubicBezTo>
                  <a:pt x="1497475" y="4740936"/>
                  <a:pt x="1585317" y="5037534"/>
                  <a:pt x="1705173" y="5314553"/>
                </a:cubicBezTo>
                <a:cubicBezTo>
                  <a:pt x="1825162" y="5591439"/>
                  <a:pt x="1992643" y="5810514"/>
                  <a:pt x="2207617" y="5971778"/>
                </a:cubicBezTo>
                <a:cubicBezTo>
                  <a:pt x="2422591" y="6133042"/>
                  <a:pt x="2672688" y="6213673"/>
                  <a:pt x="2957909" y="6213673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11" name="Freeform 1111">
            <a:hlinkClick r:id="rId3"/>
            <a:extLst>
              <a:ext uri="{FF2B5EF4-FFF2-40B4-BE49-F238E27FC236}">
                <a16:creationId xmlns:a16="http://schemas.microsoft.com/office/drawing/2014/main" id="{F034A2E8-8177-429F-77DA-3D06E8328A0F}"/>
              </a:ext>
            </a:extLst>
          </p:cNvPr>
          <p:cNvSpPr/>
          <p:nvPr/>
        </p:nvSpPr>
        <p:spPr>
          <a:xfrm>
            <a:off x="4265613" y="2754313"/>
            <a:ext cx="73025" cy="90487"/>
          </a:xfrm>
          <a:custGeom>
            <a:avLst/>
            <a:gdLst/>
            <a:ahLst/>
            <a:cxnLst/>
            <a:rect l="0" t="0" r="0" b="0"/>
            <a:pathLst>
              <a:path w="6132910" h="7001271">
                <a:moveTo>
                  <a:pt x="0" y="3633986"/>
                </a:moveTo>
                <a:cubicBezTo>
                  <a:pt x="0" y="3154429"/>
                  <a:pt x="72298" y="2699676"/>
                  <a:pt x="216893" y="2269728"/>
                </a:cubicBezTo>
                <a:cubicBezTo>
                  <a:pt x="361620" y="1839780"/>
                  <a:pt x="570376" y="1454282"/>
                  <a:pt x="843161" y="1113234"/>
                </a:cubicBezTo>
                <a:cubicBezTo>
                  <a:pt x="1116079" y="772186"/>
                  <a:pt x="1469562" y="501385"/>
                  <a:pt x="1903611" y="300831"/>
                </a:cubicBezTo>
                <a:cubicBezTo>
                  <a:pt x="2337793" y="100277"/>
                  <a:pt x="2823568" y="0"/>
                  <a:pt x="3360936" y="0"/>
                </a:cubicBezTo>
                <a:cubicBezTo>
                  <a:pt x="3662694" y="0"/>
                  <a:pt x="3964451" y="44450"/>
                  <a:pt x="4266208" y="133350"/>
                </a:cubicBezTo>
                <a:cubicBezTo>
                  <a:pt x="4568098" y="222250"/>
                  <a:pt x="4849218" y="351499"/>
                  <a:pt x="5109568" y="521097"/>
                </a:cubicBezTo>
                <a:cubicBezTo>
                  <a:pt x="5370050" y="690562"/>
                  <a:pt x="5581915" y="918964"/>
                  <a:pt x="5745163" y="1206301"/>
                </a:cubicBezTo>
                <a:cubicBezTo>
                  <a:pt x="5908543" y="1493507"/>
                  <a:pt x="5990233" y="1814909"/>
                  <a:pt x="5990233" y="2170509"/>
                </a:cubicBezTo>
                <a:cubicBezTo>
                  <a:pt x="5990233" y="2418556"/>
                  <a:pt x="5904442" y="2648016"/>
                  <a:pt x="5732860" y="2858889"/>
                </a:cubicBezTo>
                <a:cubicBezTo>
                  <a:pt x="5561278" y="3069630"/>
                  <a:pt x="5322557" y="3175000"/>
                  <a:pt x="5016699" y="3175000"/>
                </a:cubicBezTo>
                <a:cubicBezTo>
                  <a:pt x="4748015" y="3175000"/>
                  <a:pt x="4521664" y="3095426"/>
                  <a:pt x="4337646" y="2936280"/>
                </a:cubicBezTo>
                <a:cubicBezTo>
                  <a:pt x="4153628" y="2777133"/>
                  <a:pt x="4061619" y="2565268"/>
                  <a:pt x="4061619" y="2300684"/>
                </a:cubicBezTo>
                <a:cubicBezTo>
                  <a:pt x="4061619" y="2032000"/>
                  <a:pt x="4156671" y="1823244"/>
                  <a:pt x="4346774" y="1674415"/>
                </a:cubicBezTo>
                <a:cubicBezTo>
                  <a:pt x="4537009" y="1525587"/>
                  <a:pt x="4760318" y="1451173"/>
                  <a:pt x="5016699" y="1451173"/>
                </a:cubicBezTo>
                <a:cubicBezTo>
                  <a:pt x="4880306" y="1232098"/>
                  <a:pt x="4687028" y="1052314"/>
                  <a:pt x="4436865" y="911820"/>
                </a:cubicBezTo>
                <a:cubicBezTo>
                  <a:pt x="4186701" y="771194"/>
                  <a:pt x="3900422" y="700881"/>
                  <a:pt x="3578027" y="700881"/>
                </a:cubicBezTo>
                <a:cubicBezTo>
                  <a:pt x="3218326" y="700881"/>
                  <a:pt x="2895865" y="780455"/>
                  <a:pt x="2610644" y="939601"/>
                </a:cubicBezTo>
                <a:cubicBezTo>
                  <a:pt x="2325423" y="1098748"/>
                  <a:pt x="2098014" y="1309621"/>
                  <a:pt x="1928416" y="1572220"/>
                </a:cubicBezTo>
                <a:cubicBezTo>
                  <a:pt x="1758950" y="1834687"/>
                  <a:pt x="1629768" y="2125067"/>
                  <a:pt x="1540868" y="2443361"/>
                </a:cubicBezTo>
                <a:cubicBezTo>
                  <a:pt x="1451968" y="2761655"/>
                  <a:pt x="1407518" y="3090333"/>
                  <a:pt x="1407518" y="3429397"/>
                </a:cubicBezTo>
                <a:cubicBezTo>
                  <a:pt x="1407518" y="4227248"/>
                  <a:pt x="1591469" y="4854575"/>
                  <a:pt x="1959372" y="5311378"/>
                </a:cubicBezTo>
                <a:cubicBezTo>
                  <a:pt x="2327408" y="5768181"/>
                  <a:pt x="2837987" y="5996583"/>
                  <a:pt x="3491111" y="5996583"/>
                </a:cubicBezTo>
                <a:cubicBezTo>
                  <a:pt x="3743392" y="5996583"/>
                  <a:pt x="3986279" y="5943864"/>
                  <a:pt x="4219774" y="5838428"/>
                </a:cubicBezTo>
                <a:cubicBezTo>
                  <a:pt x="4453401" y="5732992"/>
                  <a:pt x="4649788" y="5601758"/>
                  <a:pt x="4808935" y="5444728"/>
                </a:cubicBezTo>
                <a:cubicBezTo>
                  <a:pt x="4968082" y="5287565"/>
                  <a:pt x="5101365" y="5129411"/>
                  <a:pt x="5208786" y="4970264"/>
                </a:cubicBezTo>
                <a:cubicBezTo>
                  <a:pt x="5316340" y="4811117"/>
                  <a:pt x="5390820" y="4665398"/>
                  <a:pt x="5432227" y="4533106"/>
                </a:cubicBezTo>
                <a:lnTo>
                  <a:pt x="6132910" y="4762500"/>
                </a:lnTo>
                <a:cubicBezTo>
                  <a:pt x="5975747" y="5440495"/>
                  <a:pt x="5642901" y="5983155"/>
                  <a:pt x="5134372" y="6390481"/>
                </a:cubicBezTo>
                <a:cubicBezTo>
                  <a:pt x="4625975" y="6797675"/>
                  <a:pt x="3985221" y="7001271"/>
                  <a:pt x="3212108" y="7001271"/>
                </a:cubicBezTo>
                <a:cubicBezTo>
                  <a:pt x="2769725" y="7001271"/>
                  <a:pt x="2352146" y="6921697"/>
                  <a:pt x="1959372" y="6762551"/>
                </a:cubicBezTo>
                <a:cubicBezTo>
                  <a:pt x="1566731" y="6603272"/>
                  <a:pt x="1225683" y="6381022"/>
                  <a:pt x="936229" y="6095801"/>
                </a:cubicBezTo>
                <a:cubicBezTo>
                  <a:pt x="646907" y="5810581"/>
                  <a:pt x="418505" y="5455047"/>
                  <a:pt x="251024" y="5029200"/>
                </a:cubicBezTo>
                <a:cubicBezTo>
                  <a:pt x="83675" y="4603353"/>
                  <a:pt x="0" y="4138282"/>
                  <a:pt x="0" y="3633986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12" name="Freeform 1112">
            <a:hlinkClick r:id="rId3"/>
            <a:extLst>
              <a:ext uri="{FF2B5EF4-FFF2-40B4-BE49-F238E27FC236}">
                <a16:creationId xmlns:a16="http://schemas.microsoft.com/office/drawing/2014/main" id="{C5F53E0F-F225-A193-0F6D-735FCAE855FC}"/>
              </a:ext>
            </a:extLst>
          </p:cNvPr>
          <p:cNvSpPr/>
          <p:nvPr/>
        </p:nvSpPr>
        <p:spPr>
          <a:xfrm>
            <a:off x="4344988" y="2722563"/>
            <a:ext cx="96837" cy="120650"/>
          </a:xfrm>
          <a:custGeom>
            <a:avLst/>
            <a:gdLst/>
            <a:ahLst/>
            <a:cxnLst/>
            <a:rect l="0" t="0" r="0" b="0"/>
            <a:pathLst>
              <a:path w="8111132" h="9332714">
                <a:moveTo>
                  <a:pt x="6778029" y="4849218"/>
                </a:moveTo>
                <a:lnTo>
                  <a:pt x="6778029" y="8638183"/>
                </a:lnTo>
                <a:lnTo>
                  <a:pt x="8111132" y="8638183"/>
                </a:lnTo>
                <a:lnTo>
                  <a:pt x="8111132" y="9332714"/>
                </a:lnTo>
                <a:lnTo>
                  <a:pt x="4241601" y="9332714"/>
                </a:lnTo>
                <a:lnTo>
                  <a:pt x="4241601" y="8638183"/>
                </a:lnTo>
                <a:lnTo>
                  <a:pt x="5444728" y="8638183"/>
                </a:lnTo>
                <a:lnTo>
                  <a:pt x="5444728" y="4799608"/>
                </a:lnTo>
                <a:cubicBezTo>
                  <a:pt x="5444728" y="4320051"/>
                  <a:pt x="5353777" y="3962467"/>
                  <a:pt x="5171876" y="3726855"/>
                </a:cubicBezTo>
                <a:cubicBezTo>
                  <a:pt x="4989975" y="3491244"/>
                  <a:pt x="4752247" y="3373438"/>
                  <a:pt x="4458692" y="3373438"/>
                </a:cubicBezTo>
                <a:cubicBezTo>
                  <a:pt x="4247819" y="3373438"/>
                  <a:pt x="4029736" y="3432374"/>
                  <a:pt x="3804443" y="3550246"/>
                </a:cubicBezTo>
                <a:cubicBezTo>
                  <a:pt x="3579150" y="3667985"/>
                  <a:pt x="3373503" y="3825082"/>
                  <a:pt x="3187501" y="4021535"/>
                </a:cubicBezTo>
                <a:cubicBezTo>
                  <a:pt x="3001499" y="4217856"/>
                  <a:pt x="2848504" y="4457634"/>
                  <a:pt x="2728515" y="4740871"/>
                </a:cubicBezTo>
                <a:cubicBezTo>
                  <a:pt x="2608659" y="5023975"/>
                  <a:pt x="2548731" y="5318456"/>
                  <a:pt x="2548731" y="5624314"/>
                </a:cubicBezTo>
                <a:lnTo>
                  <a:pt x="2548731" y="8638183"/>
                </a:lnTo>
                <a:lnTo>
                  <a:pt x="3758009" y="8638183"/>
                </a:lnTo>
                <a:lnTo>
                  <a:pt x="3758009" y="9332714"/>
                </a:lnTo>
                <a:lnTo>
                  <a:pt x="74414" y="9332714"/>
                </a:lnTo>
                <a:lnTo>
                  <a:pt x="74414" y="8638183"/>
                </a:lnTo>
                <a:lnTo>
                  <a:pt x="1215429" y="8638183"/>
                </a:lnTo>
                <a:lnTo>
                  <a:pt x="1215429" y="762596"/>
                </a:lnTo>
                <a:lnTo>
                  <a:pt x="0" y="762596"/>
                </a:lnTo>
                <a:lnTo>
                  <a:pt x="0" y="0"/>
                </a:lnTo>
                <a:lnTo>
                  <a:pt x="2548731" y="0"/>
                </a:lnTo>
                <a:lnTo>
                  <a:pt x="2548731" y="3857030"/>
                </a:lnTo>
                <a:cubicBezTo>
                  <a:pt x="2705893" y="3534635"/>
                  <a:pt x="2913657" y="3268001"/>
                  <a:pt x="3172023" y="3057129"/>
                </a:cubicBezTo>
                <a:cubicBezTo>
                  <a:pt x="3430389" y="2846256"/>
                  <a:pt x="3687696" y="2700536"/>
                  <a:pt x="3943945" y="2619971"/>
                </a:cubicBezTo>
                <a:cubicBezTo>
                  <a:pt x="4200326" y="2539273"/>
                  <a:pt x="4460808" y="2498924"/>
                  <a:pt x="4725392" y="2498924"/>
                </a:cubicBezTo>
                <a:cubicBezTo>
                  <a:pt x="4898958" y="2498924"/>
                  <a:pt x="5063265" y="2511360"/>
                  <a:pt x="5218311" y="2536230"/>
                </a:cubicBezTo>
                <a:cubicBezTo>
                  <a:pt x="5373356" y="2560969"/>
                  <a:pt x="5551090" y="2620897"/>
                  <a:pt x="5751512" y="2716014"/>
                </a:cubicBezTo>
                <a:cubicBezTo>
                  <a:pt x="5952066" y="2811132"/>
                  <a:pt x="6123649" y="2938264"/>
                  <a:pt x="6266259" y="3097411"/>
                </a:cubicBezTo>
                <a:cubicBezTo>
                  <a:pt x="6409001" y="3256558"/>
                  <a:pt x="6529982" y="3487076"/>
                  <a:pt x="6629201" y="3788966"/>
                </a:cubicBezTo>
                <a:cubicBezTo>
                  <a:pt x="6728420" y="4090723"/>
                  <a:pt x="6778029" y="4444140"/>
                  <a:pt x="6778029" y="484921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13" name="Freeform 1113">
            <a:hlinkClick r:id="rId3"/>
            <a:extLst>
              <a:ext uri="{FF2B5EF4-FFF2-40B4-BE49-F238E27FC236}">
                <a16:creationId xmlns:a16="http://schemas.microsoft.com/office/drawing/2014/main" id="{BD95780B-C488-A280-EAF0-5191D458BC1E}"/>
              </a:ext>
            </a:extLst>
          </p:cNvPr>
          <p:cNvSpPr/>
          <p:nvPr/>
        </p:nvSpPr>
        <p:spPr>
          <a:xfrm>
            <a:off x="4452938" y="2820988"/>
            <a:ext cx="22225" cy="23812"/>
          </a:xfrm>
          <a:custGeom>
            <a:avLst/>
            <a:gdLst/>
            <a:ahLst/>
            <a:cxnLst/>
            <a:rect l="0" t="0" r="0" b="0"/>
            <a:pathLst>
              <a:path w="1841698" h="1835546">
                <a:moveTo>
                  <a:pt x="0" y="923925"/>
                </a:moveTo>
                <a:cubicBezTo>
                  <a:pt x="0" y="667676"/>
                  <a:pt x="88834" y="449659"/>
                  <a:pt x="266501" y="269875"/>
                </a:cubicBezTo>
                <a:cubicBezTo>
                  <a:pt x="444301" y="89958"/>
                  <a:pt x="659275" y="0"/>
                  <a:pt x="911423" y="0"/>
                </a:cubicBezTo>
                <a:cubicBezTo>
                  <a:pt x="1159470" y="0"/>
                  <a:pt x="1376495" y="90951"/>
                  <a:pt x="1562497" y="272852"/>
                </a:cubicBezTo>
                <a:cubicBezTo>
                  <a:pt x="1748631" y="454753"/>
                  <a:pt x="1841698" y="671777"/>
                  <a:pt x="1841698" y="923925"/>
                </a:cubicBezTo>
                <a:cubicBezTo>
                  <a:pt x="1841698" y="1171972"/>
                  <a:pt x="1748631" y="1385954"/>
                  <a:pt x="1562497" y="1565870"/>
                </a:cubicBezTo>
                <a:cubicBezTo>
                  <a:pt x="1376495" y="1745654"/>
                  <a:pt x="1159470" y="1835546"/>
                  <a:pt x="911423" y="1835546"/>
                </a:cubicBezTo>
                <a:cubicBezTo>
                  <a:pt x="659275" y="1835546"/>
                  <a:pt x="444301" y="1745654"/>
                  <a:pt x="266501" y="1565870"/>
                </a:cubicBezTo>
                <a:cubicBezTo>
                  <a:pt x="88834" y="1385954"/>
                  <a:pt x="0" y="1171972"/>
                  <a:pt x="0" y="923925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14" name="Freeform 1114">
            <a:hlinkClick r:id="rId3"/>
            <a:extLst>
              <a:ext uri="{FF2B5EF4-FFF2-40B4-BE49-F238E27FC236}">
                <a16:creationId xmlns:a16="http://schemas.microsoft.com/office/drawing/2014/main" id="{5D0B1412-E365-FACC-07EF-017CA11FB14E}"/>
              </a:ext>
            </a:extLst>
          </p:cNvPr>
          <p:cNvSpPr/>
          <p:nvPr/>
        </p:nvSpPr>
        <p:spPr>
          <a:xfrm>
            <a:off x="4491038" y="2754313"/>
            <a:ext cx="73025" cy="90487"/>
          </a:xfrm>
          <a:custGeom>
            <a:avLst/>
            <a:gdLst/>
            <a:ahLst/>
            <a:cxnLst/>
            <a:rect l="0" t="0" r="0" b="0"/>
            <a:pathLst>
              <a:path w="6132910" h="7001271">
                <a:moveTo>
                  <a:pt x="0" y="3633986"/>
                </a:moveTo>
                <a:cubicBezTo>
                  <a:pt x="0" y="3154429"/>
                  <a:pt x="72298" y="2699676"/>
                  <a:pt x="216893" y="2269728"/>
                </a:cubicBezTo>
                <a:cubicBezTo>
                  <a:pt x="361620" y="1839780"/>
                  <a:pt x="570376" y="1454282"/>
                  <a:pt x="843161" y="1113234"/>
                </a:cubicBezTo>
                <a:cubicBezTo>
                  <a:pt x="1116079" y="772186"/>
                  <a:pt x="1469562" y="501385"/>
                  <a:pt x="1903611" y="300831"/>
                </a:cubicBezTo>
                <a:cubicBezTo>
                  <a:pt x="2337793" y="100277"/>
                  <a:pt x="2823568" y="0"/>
                  <a:pt x="3360936" y="0"/>
                </a:cubicBezTo>
                <a:cubicBezTo>
                  <a:pt x="3662694" y="0"/>
                  <a:pt x="3964451" y="44450"/>
                  <a:pt x="4266208" y="133350"/>
                </a:cubicBezTo>
                <a:cubicBezTo>
                  <a:pt x="4568098" y="222250"/>
                  <a:pt x="4849218" y="351499"/>
                  <a:pt x="5109568" y="521097"/>
                </a:cubicBezTo>
                <a:cubicBezTo>
                  <a:pt x="5370050" y="690562"/>
                  <a:pt x="5581915" y="918964"/>
                  <a:pt x="5745163" y="1206301"/>
                </a:cubicBezTo>
                <a:cubicBezTo>
                  <a:pt x="5908543" y="1493507"/>
                  <a:pt x="5990233" y="1814909"/>
                  <a:pt x="5990233" y="2170509"/>
                </a:cubicBezTo>
                <a:cubicBezTo>
                  <a:pt x="5990233" y="2418556"/>
                  <a:pt x="5904442" y="2648016"/>
                  <a:pt x="5732860" y="2858889"/>
                </a:cubicBezTo>
                <a:cubicBezTo>
                  <a:pt x="5561278" y="3069630"/>
                  <a:pt x="5322557" y="3175000"/>
                  <a:pt x="5016699" y="3175000"/>
                </a:cubicBezTo>
                <a:cubicBezTo>
                  <a:pt x="4748015" y="3175000"/>
                  <a:pt x="4521664" y="3095426"/>
                  <a:pt x="4337646" y="2936280"/>
                </a:cubicBezTo>
                <a:cubicBezTo>
                  <a:pt x="4153628" y="2777133"/>
                  <a:pt x="4061619" y="2565268"/>
                  <a:pt x="4061619" y="2300684"/>
                </a:cubicBezTo>
                <a:cubicBezTo>
                  <a:pt x="4061619" y="2032000"/>
                  <a:pt x="4156671" y="1823244"/>
                  <a:pt x="4346774" y="1674415"/>
                </a:cubicBezTo>
                <a:cubicBezTo>
                  <a:pt x="4537009" y="1525587"/>
                  <a:pt x="4760318" y="1451173"/>
                  <a:pt x="5016699" y="1451173"/>
                </a:cubicBezTo>
                <a:cubicBezTo>
                  <a:pt x="4880306" y="1232098"/>
                  <a:pt x="4687028" y="1052314"/>
                  <a:pt x="4436865" y="911820"/>
                </a:cubicBezTo>
                <a:cubicBezTo>
                  <a:pt x="4186701" y="771194"/>
                  <a:pt x="3900422" y="700881"/>
                  <a:pt x="3578027" y="700881"/>
                </a:cubicBezTo>
                <a:cubicBezTo>
                  <a:pt x="3218326" y="700881"/>
                  <a:pt x="2895865" y="780455"/>
                  <a:pt x="2610644" y="939601"/>
                </a:cubicBezTo>
                <a:cubicBezTo>
                  <a:pt x="2325423" y="1098748"/>
                  <a:pt x="2098014" y="1309621"/>
                  <a:pt x="1928416" y="1572220"/>
                </a:cubicBezTo>
                <a:cubicBezTo>
                  <a:pt x="1758950" y="1834687"/>
                  <a:pt x="1629768" y="2125067"/>
                  <a:pt x="1540868" y="2443361"/>
                </a:cubicBezTo>
                <a:cubicBezTo>
                  <a:pt x="1451968" y="2761655"/>
                  <a:pt x="1407518" y="3090333"/>
                  <a:pt x="1407518" y="3429397"/>
                </a:cubicBezTo>
                <a:cubicBezTo>
                  <a:pt x="1407518" y="4227248"/>
                  <a:pt x="1591469" y="4854575"/>
                  <a:pt x="1959372" y="5311378"/>
                </a:cubicBezTo>
                <a:cubicBezTo>
                  <a:pt x="2327408" y="5768181"/>
                  <a:pt x="2837987" y="5996583"/>
                  <a:pt x="3491111" y="5996583"/>
                </a:cubicBezTo>
                <a:cubicBezTo>
                  <a:pt x="3743392" y="5996583"/>
                  <a:pt x="3986279" y="5943864"/>
                  <a:pt x="4219774" y="5838428"/>
                </a:cubicBezTo>
                <a:cubicBezTo>
                  <a:pt x="4453401" y="5732992"/>
                  <a:pt x="4649788" y="5601758"/>
                  <a:pt x="4808935" y="5444728"/>
                </a:cubicBezTo>
                <a:cubicBezTo>
                  <a:pt x="4968082" y="5287565"/>
                  <a:pt x="5101365" y="5129411"/>
                  <a:pt x="5208786" y="4970264"/>
                </a:cubicBezTo>
                <a:cubicBezTo>
                  <a:pt x="5316340" y="4811117"/>
                  <a:pt x="5390820" y="4665398"/>
                  <a:pt x="5432227" y="4533106"/>
                </a:cubicBezTo>
                <a:lnTo>
                  <a:pt x="6132910" y="4762500"/>
                </a:lnTo>
                <a:cubicBezTo>
                  <a:pt x="5975747" y="5440495"/>
                  <a:pt x="5642901" y="5983155"/>
                  <a:pt x="5134372" y="6390481"/>
                </a:cubicBezTo>
                <a:cubicBezTo>
                  <a:pt x="4625975" y="6797675"/>
                  <a:pt x="3985221" y="7001271"/>
                  <a:pt x="3212108" y="7001271"/>
                </a:cubicBezTo>
                <a:cubicBezTo>
                  <a:pt x="2769725" y="7001271"/>
                  <a:pt x="2352146" y="6921697"/>
                  <a:pt x="1959372" y="6762551"/>
                </a:cubicBezTo>
                <a:cubicBezTo>
                  <a:pt x="1566731" y="6603272"/>
                  <a:pt x="1225683" y="6381022"/>
                  <a:pt x="936229" y="6095801"/>
                </a:cubicBezTo>
                <a:cubicBezTo>
                  <a:pt x="646907" y="5810581"/>
                  <a:pt x="418505" y="5455047"/>
                  <a:pt x="251024" y="5029200"/>
                </a:cubicBezTo>
                <a:cubicBezTo>
                  <a:pt x="83675" y="4603353"/>
                  <a:pt x="0" y="4138282"/>
                  <a:pt x="0" y="3633986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15" name="Freeform 1115">
            <a:hlinkClick r:id="rId3"/>
            <a:extLst>
              <a:ext uri="{FF2B5EF4-FFF2-40B4-BE49-F238E27FC236}">
                <a16:creationId xmlns:a16="http://schemas.microsoft.com/office/drawing/2014/main" id="{A5CBBCF6-EEE8-3F27-09B9-33288CC7F0DD}"/>
              </a:ext>
            </a:extLst>
          </p:cNvPr>
          <p:cNvSpPr/>
          <p:nvPr/>
        </p:nvSpPr>
        <p:spPr>
          <a:xfrm>
            <a:off x="4573588" y="2754313"/>
            <a:ext cx="76200" cy="90487"/>
          </a:xfrm>
          <a:custGeom>
            <a:avLst/>
            <a:gdLst/>
            <a:ahLst/>
            <a:cxnLst/>
            <a:rect l="0" t="0" r="0" b="0"/>
            <a:pathLst>
              <a:path w="6461522" h="7001271">
                <a:moveTo>
                  <a:pt x="4266208" y="1119386"/>
                </a:moveTo>
                <a:cubicBezTo>
                  <a:pt x="3989322" y="865121"/>
                  <a:pt x="3646223" y="737989"/>
                  <a:pt x="3236913" y="737989"/>
                </a:cubicBezTo>
                <a:cubicBezTo>
                  <a:pt x="2827603" y="737989"/>
                  <a:pt x="2483446" y="865121"/>
                  <a:pt x="2204443" y="1119386"/>
                </a:cubicBezTo>
                <a:cubicBezTo>
                  <a:pt x="1925440" y="1373651"/>
                  <a:pt x="1724952" y="1709539"/>
                  <a:pt x="1602979" y="2127051"/>
                </a:cubicBezTo>
                <a:cubicBezTo>
                  <a:pt x="1481006" y="2544564"/>
                  <a:pt x="1420019" y="3030339"/>
                  <a:pt x="1420019" y="3584376"/>
                </a:cubicBezTo>
                <a:cubicBezTo>
                  <a:pt x="1420019" y="4378126"/>
                  <a:pt x="1583267" y="5014780"/>
                  <a:pt x="1909763" y="5494337"/>
                </a:cubicBezTo>
                <a:cubicBezTo>
                  <a:pt x="2236391" y="5973895"/>
                  <a:pt x="2682942" y="6213673"/>
                  <a:pt x="3249415" y="6213673"/>
                </a:cubicBezTo>
                <a:cubicBezTo>
                  <a:pt x="3803320" y="6213673"/>
                  <a:pt x="4240478" y="5972902"/>
                  <a:pt x="4560888" y="5491361"/>
                </a:cubicBezTo>
                <a:cubicBezTo>
                  <a:pt x="4881298" y="5009687"/>
                  <a:pt x="5041504" y="4374025"/>
                  <a:pt x="5041504" y="3584376"/>
                </a:cubicBezTo>
                <a:cubicBezTo>
                  <a:pt x="5041504" y="3026238"/>
                  <a:pt x="4981509" y="2539471"/>
                  <a:pt x="4861521" y="2124075"/>
                </a:cubicBezTo>
                <a:cubicBezTo>
                  <a:pt x="4741665" y="1708547"/>
                  <a:pt x="4543227" y="1373651"/>
                  <a:pt x="4266208" y="1119386"/>
                </a:cubicBezTo>
                <a:close/>
                <a:moveTo>
                  <a:pt x="3249415" y="7001271"/>
                </a:moveTo>
                <a:cubicBezTo>
                  <a:pt x="2257227" y="7001271"/>
                  <a:pt x="1467578" y="6671601"/>
                  <a:pt x="880468" y="6012259"/>
                </a:cubicBezTo>
                <a:cubicBezTo>
                  <a:pt x="293490" y="5352785"/>
                  <a:pt x="0" y="4516636"/>
                  <a:pt x="0" y="3503811"/>
                </a:cubicBezTo>
                <a:cubicBezTo>
                  <a:pt x="0" y="2842352"/>
                  <a:pt x="126074" y="2248098"/>
                  <a:pt x="378222" y="1721048"/>
                </a:cubicBezTo>
                <a:cubicBezTo>
                  <a:pt x="630370" y="1193866"/>
                  <a:pt x="1004491" y="775229"/>
                  <a:pt x="1500585" y="465137"/>
                </a:cubicBezTo>
                <a:cubicBezTo>
                  <a:pt x="1996679" y="155045"/>
                  <a:pt x="2575455" y="0"/>
                  <a:pt x="3236913" y="0"/>
                </a:cubicBezTo>
                <a:cubicBezTo>
                  <a:pt x="3733007" y="0"/>
                  <a:pt x="4185709" y="89958"/>
                  <a:pt x="4595019" y="269875"/>
                </a:cubicBezTo>
                <a:cubicBezTo>
                  <a:pt x="5004329" y="449659"/>
                  <a:pt x="5344319" y="696648"/>
                  <a:pt x="5614988" y="1010840"/>
                </a:cubicBezTo>
                <a:cubicBezTo>
                  <a:pt x="5885789" y="1325033"/>
                  <a:pt x="6094545" y="1695053"/>
                  <a:pt x="6241257" y="2120900"/>
                </a:cubicBezTo>
                <a:cubicBezTo>
                  <a:pt x="6388100" y="2546747"/>
                  <a:pt x="6461522" y="3007717"/>
                  <a:pt x="6461522" y="3503811"/>
                </a:cubicBezTo>
                <a:cubicBezTo>
                  <a:pt x="6461522" y="4161036"/>
                  <a:pt x="6336441" y="4752181"/>
                  <a:pt x="6086277" y="5277247"/>
                </a:cubicBezTo>
                <a:cubicBezTo>
                  <a:pt x="5836246" y="5802312"/>
                  <a:pt x="5465234" y="6220949"/>
                  <a:pt x="4973241" y="6533158"/>
                </a:cubicBezTo>
                <a:cubicBezTo>
                  <a:pt x="4481248" y="6845233"/>
                  <a:pt x="3906640" y="7001271"/>
                  <a:pt x="3249415" y="7001271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16" name="Freeform 1116">
            <a:hlinkClick r:id="rId3"/>
            <a:extLst>
              <a:ext uri="{FF2B5EF4-FFF2-40B4-BE49-F238E27FC236}">
                <a16:creationId xmlns:a16="http://schemas.microsoft.com/office/drawing/2014/main" id="{F4D469BB-A754-4E71-C47D-54D7F3830149}"/>
              </a:ext>
            </a:extLst>
          </p:cNvPr>
          <p:cNvSpPr/>
          <p:nvPr/>
        </p:nvSpPr>
        <p:spPr>
          <a:xfrm>
            <a:off x="4657725" y="2754313"/>
            <a:ext cx="138113" cy="88900"/>
          </a:xfrm>
          <a:custGeom>
            <a:avLst/>
            <a:gdLst/>
            <a:ahLst/>
            <a:cxnLst/>
            <a:rect l="0" t="0" r="0" b="0"/>
            <a:pathLst>
              <a:path w="11571486" h="6833790">
                <a:moveTo>
                  <a:pt x="3609182" y="6139259"/>
                </a:moveTo>
                <a:lnTo>
                  <a:pt x="3609182" y="6833790"/>
                </a:ln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587956" y="1174221"/>
                  <a:pt x="2708871" y="953095"/>
                  <a:pt x="2868018" y="762992"/>
                </a:cubicBezTo>
                <a:cubicBezTo>
                  <a:pt x="3027297" y="572757"/>
                  <a:pt x="3204038" y="423929"/>
                  <a:pt x="3398243" y="316508"/>
                </a:cubicBezTo>
                <a:cubicBezTo>
                  <a:pt x="3592579" y="208955"/>
                  <a:pt x="3791017" y="129315"/>
                  <a:pt x="3993555" y="77589"/>
                </a:cubicBezTo>
                <a:cubicBezTo>
                  <a:pt x="4196226" y="25863"/>
                  <a:pt x="4398831" y="0"/>
                  <a:pt x="4601369" y="0"/>
                </a:cubicBezTo>
                <a:cubicBezTo>
                  <a:pt x="4746096" y="0"/>
                  <a:pt x="4875279" y="6217"/>
                  <a:pt x="4988918" y="18653"/>
                </a:cubicBezTo>
                <a:cubicBezTo>
                  <a:pt x="5102556" y="31089"/>
                  <a:pt x="5235840" y="63169"/>
                  <a:pt x="5388769" y="114895"/>
                </a:cubicBezTo>
                <a:cubicBezTo>
                  <a:pt x="5541831" y="166489"/>
                  <a:pt x="5675181" y="236736"/>
                  <a:pt x="5788819" y="325636"/>
                </a:cubicBezTo>
                <a:cubicBezTo>
                  <a:pt x="5902590" y="414536"/>
                  <a:pt x="6014244" y="543719"/>
                  <a:pt x="6123782" y="713184"/>
                </a:cubicBezTo>
                <a:cubicBezTo>
                  <a:pt x="6233319" y="882650"/>
                  <a:pt x="6321161" y="1085255"/>
                  <a:pt x="6387307" y="1320998"/>
                </a:cubicBezTo>
                <a:cubicBezTo>
                  <a:pt x="6589845" y="862079"/>
                  <a:pt x="6866797" y="527182"/>
                  <a:pt x="7218164" y="316309"/>
                </a:cubicBezTo>
                <a:cubicBezTo>
                  <a:pt x="7569663" y="105436"/>
                  <a:pt x="7954169" y="0"/>
                  <a:pt x="8371682" y="0"/>
                </a:cubicBezTo>
                <a:cubicBezTo>
                  <a:pt x="8495639" y="0"/>
                  <a:pt x="8613444" y="6217"/>
                  <a:pt x="8725099" y="18653"/>
                </a:cubicBezTo>
                <a:cubicBezTo>
                  <a:pt x="8836753" y="31089"/>
                  <a:pt x="8963885" y="59002"/>
                  <a:pt x="9106496" y="102394"/>
                </a:cubicBezTo>
                <a:cubicBezTo>
                  <a:pt x="9249106" y="145786"/>
                  <a:pt x="9379281" y="201612"/>
                  <a:pt x="9497021" y="269875"/>
                </a:cubicBezTo>
                <a:cubicBezTo>
                  <a:pt x="9614893" y="338005"/>
                  <a:pt x="9733757" y="434115"/>
                  <a:pt x="9853613" y="558205"/>
                </a:cubicBezTo>
                <a:cubicBezTo>
                  <a:pt x="9973602" y="682162"/>
                  <a:pt x="10073878" y="825830"/>
                  <a:pt x="10154444" y="989211"/>
                </a:cubicBezTo>
                <a:cubicBezTo>
                  <a:pt x="10235142" y="1152459"/>
                  <a:pt x="10301288" y="1356055"/>
                  <a:pt x="10352882" y="1600001"/>
                </a:cubicBezTo>
                <a:cubicBezTo>
                  <a:pt x="10404608" y="1843947"/>
                  <a:pt x="10430471" y="2114748"/>
                  <a:pt x="10430471" y="2412405"/>
                </a:cubicBezTo>
                <a:lnTo>
                  <a:pt x="10430471" y="6139259"/>
                </a:lnTo>
                <a:lnTo>
                  <a:pt x="11571486" y="6139259"/>
                </a:lnTo>
                <a:lnTo>
                  <a:pt x="11571486" y="6833790"/>
                </a:lnTo>
                <a:lnTo>
                  <a:pt x="8092678" y="6833790"/>
                </a:lnTo>
                <a:lnTo>
                  <a:pt x="8092678" y="6139259"/>
                </a:lnTo>
                <a:lnTo>
                  <a:pt x="9097169" y="6139259"/>
                </a:lnTo>
                <a:lnTo>
                  <a:pt x="9097169" y="2424708"/>
                </a:lnTo>
                <a:cubicBezTo>
                  <a:pt x="9097169" y="1887339"/>
                  <a:pt x="8991733" y="1490530"/>
                  <a:pt x="8780860" y="1234281"/>
                </a:cubicBezTo>
                <a:cubicBezTo>
                  <a:pt x="8570119" y="977900"/>
                  <a:pt x="8280731" y="849709"/>
                  <a:pt x="7912696" y="849709"/>
                </a:cubicBezTo>
                <a:cubicBezTo>
                  <a:pt x="7478647" y="849709"/>
                  <a:pt x="7137599" y="986168"/>
                  <a:pt x="6889552" y="1259086"/>
                </a:cubicBezTo>
                <a:cubicBezTo>
                  <a:pt x="6641505" y="1531871"/>
                  <a:pt x="6517482" y="1879071"/>
                  <a:pt x="6517482" y="2300684"/>
                </a:cubicBezTo>
                <a:lnTo>
                  <a:pt x="6517482" y="6139259"/>
                </a:lnTo>
                <a:lnTo>
                  <a:pt x="7584083" y="6139259"/>
                </a:lnTo>
                <a:lnTo>
                  <a:pt x="7584083" y="6833790"/>
                </a:lnTo>
                <a:lnTo>
                  <a:pt x="4117578" y="6833790"/>
                </a:lnTo>
                <a:lnTo>
                  <a:pt x="4117578" y="6139259"/>
                </a:lnTo>
                <a:lnTo>
                  <a:pt x="5184180" y="6139259"/>
                </a:lnTo>
                <a:lnTo>
                  <a:pt x="5184180" y="2424708"/>
                </a:lnTo>
                <a:cubicBezTo>
                  <a:pt x="5184180" y="1887339"/>
                  <a:pt x="5078743" y="1490530"/>
                  <a:pt x="4867871" y="1234281"/>
                </a:cubicBezTo>
                <a:cubicBezTo>
                  <a:pt x="4657130" y="977900"/>
                  <a:pt x="4367808" y="849709"/>
                  <a:pt x="3999905" y="849709"/>
                </a:cubicBezTo>
                <a:cubicBezTo>
                  <a:pt x="3760060" y="849709"/>
                  <a:pt x="3551238" y="895218"/>
                  <a:pt x="3373438" y="986234"/>
                </a:cubicBezTo>
                <a:cubicBezTo>
                  <a:pt x="3195770" y="1077119"/>
                  <a:pt x="3055210" y="1194924"/>
                  <a:pt x="2951758" y="1339651"/>
                </a:cubicBezTo>
                <a:cubicBezTo>
                  <a:pt x="2848438" y="1484246"/>
                  <a:pt x="2764698" y="1663038"/>
                  <a:pt x="2700536" y="1876028"/>
                </a:cubicBezTo>
                <a:cubicBezTo>
                  <a:pt x="2636507" y="2088885"/>
                  <a:pt x="2594174" y="2299692"/>
                  <a:pt x="2573536" y="2508448"/>
                </a:cubicBezTo>
                <a:cubicBezTo>
                  <a:pt x="2552899" y="2717205"/>
                  <a:pt x="2542580" y="2947657"/>
                  <a:pt x="2542580" y="3199805"/>
                </a:cubicBezTo>
                <a:lnTo>
                  <a:pt x="2542580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28781" name="Rectangle 1117">
            <a:extLst>
              <a:ext uri="{FF2B5EF4-FFF2-40B4-BE49-F238E27FC236}">
                <a16:creationId xmlns:a16="http://schemas.microsoft.com/office/drawing/2014/main" id="{B334C573-5D2D-9B87-409E-17B4BD2F2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913" y="2860675"/>
            <a:ext cx="2936875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IE" altLang="en-US"/>
          </a:p>
        </p:txBody>
      </p:sp>
      <p:sp>
        <p:nvSpPr>
          <p:cNvPr id="1118" name="Freeform 1118">
            <a:extLst>
              <a:ext uri="{FF2B5EF4-FFF2-40B4-BE49-F238E27FC236}">
                <a16:creationId xmlns:a16="http://schemas.microsoft.com/office/drawing/2014/main" id="{61303D91-97A0-ABCE-E432-1EF40F14AA6B}"/>
              </a:ext>
            </a:extLst>
          </p:cNvPr>
          <p:cNvSpPr/>
          <p:nvPr/>
        </p:nvSpPr>
        <p:spPr>
          <a:xfrm>
            <a:off x="2222500" y="2949575"/>
            <a:ext cx="100013" cy="120650"/>
          </a:xfrm>
          <a:custGeom>
            <a:avLst/>
            <a:gdLst/>
            <a:ahLst/>
            <a:cxnLst/>
            <a:rect l="0" t="0" r="0" b="0"/>
            <a:pathLst>
              <a:path w="8433593" h="9332714">
                <a:moveTo>
                  <a:pt x="0" y="9332714"/>
                </a:moveTo>
                <a:lnTo>
                  <a:pt x="0" y="8445897"/>
                </a:lnTo>
                <a:lnTo>
                  <a:pt x="1525587" y="8445897"/>
                </a:lnTo>
                <a:lnTo>
                  <a:pt x="1525587" y="886619"/>
                </a:lnTo>
                <a:lnTo>
                  <a:pt x="0" y="886619"/>
                </a:lnTo>
                <a:lnTo>
                  <a:pt x="0" y="0"/>
                </a:lnTo>
                <a:lnTo>
                  <a:pt x="8433593" y="0"/>
                </a:lnTo>
                <a:lnTo>
                  <a:pt x="8433593" y="3590330"/>
                </a:lnTo>
                <a:lnTo>
                  <a:pt x="7311231" y="3590330"/>
                </a:lnTo>
                <a:lnTo>
                  <a:pt x="7311231" y="886619"/>
                </a:lnTo>
                <a:lnTo>
                  <a:pt x="2982912" y="886619"/>
                </a:lnTo>
                <a:lnTo>
                  <a:pt x="2982912" y="4241602"/>
                </a:lnTo>
                <a:lnTo>
                  <a:pt x="5295900" y="4241602"/>
                </a:lnTo>
                <a:lnTo>
                  <a:pt x="5295900" y="2716014"/>
                </a:lnTo>
                <a:lnTo>
                  <a:pt x="6120606" y="2716014"/>
                </a:lnTo>
                <a:lnTo>
                  <a:pt x="6120606" y="6566893"/>
                </a:lnTo>
                <a:lnTo>
                  <a:pt x="5295900" y="6566893"/>
                </a:lnTo>
                <a:lnTo>
                  <a:pt x="5295900" y="4948436"/>
                </a:lnTo>
                <a:lnTo>
                  <a:pt x="2982912" y="4948436"/>
                </a:lnTo>
                <a:lnTo>
                  <a:pt x="2982912" y="8445897"/>
                </a:lnTo>
                <a:lnTo>
                  <a:pt x="7311231" y="8445897"/>
                </a:lnTo>
                <a:lnTo>
                  <a:pt x="7311231" y="5791796"/>
                </a:lnTo>
                <a:lnTo>
                  <a:pt x="8433593" y="5791796"/>
                </a:lnTo>
                <a:lnTo>
                  <a:pt x="8433593" y="9332714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19" name="Freeform 1119">
            <a:extLst>
              <a:ext uri="{FF2B5EF4-FFF2-40B4-BE49-F238E27FC236}">
                <a16:creationId xmlns:a16="http://schemas.microsoft.com/office/drawing/2014/main" id="{51FE955B-4A45-6706-E484-5C03875E3721}"/>
              </a:ext>
            </a:extLst>
          </p:cNvPr>
          <p:cNvSpPr/>
          <p:nvPr/>
        </p:nvSpPr>
        <p:spPr>
          <a:xfrm>
            <a:off x="2333625" y="2982913"/>
            <a:ext cx="136525" cy="87312"/>
          </a:xfrm>
          <a:custGeom>
            <a:avLst/>
            <a:gdLst/>
            <a:ahLst/>
            <a:cxnLst/>
            <a:rect l="0" t="0" r="0" b="0"/>
            <a:pathLst>
              <a:path w="11571486" h="6833790">
                <a:moveTo>
                  <a:pt x="3609182" y="6139259"/>
                </a:moveTo>
                <a:lnTo>
                  <a:pt x="3609182" y="6833790"/>
                </a:ln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587956" y="1174221"/>
                  <a:pt x="2708871" y="953095"/>
                  <a:pt x="2868018" y="762992"/>
                </a:cubicBezTo>
                <a:cubicBezTo>
                  <a:pt x="3027297" y="572757"/>
                  <a:pt x="3204038" y="423929"/>
                  <a:pt x="3398243" y="316508"/>
                </a:cubicBezTo>
                <a:cubicBezTo>
                  <a:pt x="3592579" y="208955"/>
                  <a:pt x="3791017" y="129315"/>
                  <a:pt x="3993555" y="77589"/>
                </a:cubicBezTo>
                <a:cubicBezTo>
                  <a:pt x="4196226" y="25863"/>
                  <a:pt x="4398831" y="0"/>
                  <a:pt x="4601369" y="0"/>
                </a:cubicBezTo>
                <a:cubicBezTo>
                  <a:pt x="4746096" y="0"/>
                  <a:pt x="4875279" y="6217"/>
                  <a:pt x="4988918" y="18653"/>
                </a:cubicBezTo>
                <a:cubicBezTo>
                  <a:pt x="5102556" y="31089"/>
                  <a:pt x="5235840" y="63169"/>
                  <a:pt x="5388769" y="114895"/>
                </a:cubicBezTo>
                <a:cubicBezTo>
                  <a:pt x="5541831" y="166489"/>
                  <a:pt x="5675181" y="236736"/>
                  <a:pt x="5788819" y="325636"/>
                </a:cubicBezTo>
                <a:cubicBezTo>
                  <a:pt x="5902590" y="414536"/>
                  <a:pt x="6014244" y="543719"/>
                  <a:pt x="6123782" y="713184"/>
                </a:cubicBezTo>
                <a:cubicBezTo>
                  <a:pt x="6233319" y="882650"/>
                  <a:pt x="6321161" y="1085255"/>
                  <a:pt x="6387307" y="1320998"/>
                </a:cubicBezTo>
                <a:cubicBezTo>
                  <a:pt x="6589845" y="862079"/>
                  <a:pt x="6866797" y="527182"/>
                  <a:pt x="7218164" y="316309"/>
                </a:cubicBezTo>
                <a:cubicBezTo>
                  <a:pt x="7569663" y="105436"/>
                  <a:pt x="7954169" y="0"/>
                  <a:pt x="8371682" y="0"/>
                </a:cubicBezTo>
                <a:cubicBezTo>
                  <a:pt x="8495639" y="0"/>
                  <a:pt x="8613444" y="6217"/>
                  <a:pt x="8725099" y="18653"/>
                </a:cubicBezTo>
                <a:cubicBezTo>
                  <a:pt x="8836753" y="31089"/>
                  <a:pt x="8963885" y="59002"/>
                  <a:pt x="9106496" y="102394"/>
                </a:cubicBezTo>
                <a:cubicBezTo>
                  <a:pt x="9249106" y="145786"/>
                  <a:pt x="9379281" y="201612"/>
                  <a:pt x="9497021" y="269875"/>
                </a:cubicBezTo>
                <a:cubicBezTo>
                  <a:pt x="9614893" y="338005"/>
                  <a:pt x="9733757" y="434115"/>
                  <a:pt x="9853613" y="558205"/>
                </a:cubicBezTo>
                <a:cubicBezTo>
                  <a:pt x="9973602" y="682162"/>
                  <a:pt x="10073878" y="825830"/>
                  <a:pt x="10154444" y="989211"/>
                </a:cubicBezTo>
                <a:cubicBezTo>
                  <a:pt x="10235142" y="1152459"/>
                  <a:pt x="10301288" y="1356055"/>
                  <a:pt x="10352882" y="1600001"/>
                </a:cubicBezTo>
                <a:cubicBezTo>
                  <a:pt x="10404608" y="1843947"/>
                  <a:pt x="10430471" y="2114748"/>
                  <a:pt x="10430471" y="2412405"/>
                </a:cubicBezTo>
                <a:lnTo>
                  <a:pt x="10430471" y="6139259"/>
                </a:lnTo>
                <a:lnTo>
                  <a:pt x="11571486" y="6139259"/>
                </a:lnTo>
                <a:lnTo>
                  <a:pt x="11571486" y="6833790"/>
                </a:lnTo>
                <a:lnTo>
                  <a:pt x="8092678" y="6833790"/>
                </a:lnTo>
                <a:lnTo>
                  <a:pt x="8092678" y="6139259"/>
                </a:lnTo>
                <a:lnTo>
                  <a:pt x="9097169" y="6139259"/>
                </a:lnTo>
                <a:lnTo>
                  <a:pt x="9097169" y="2424708"/>
                </a:lnTo>
                <a:cubicBezTo>
                  <a:pt x="9097169" y="1887339"/>
                  <a:pt x="8991733" y="1490530"/>
                  <a:pt x="8780860" y="1234281"/>
                </a:cubicBezTo>
                <a:cubicBezTo>
                  <a:pt x="8570119" y="977900"/>
                  <a:pt x="8280731" y="849709"/>
                  <a:pt x="7912696" y="849709"/>
                </a:cubicBezTo>
                <a:cubicBezTo>
                  <a:pt x="7478647" y="849709"/>
                  <a:pt x="7137599" y="986168"/>
                  <a:pt x="6889552" y="1259086"/>
                </a:cubicBezTo>
                <a:cubicBezTo>
                  <a:pt x="6641505" y="1531871"/>
                  <a:pt x="6517482" y="1879071"/>
                  <a:pt x="6517482" y="2300684"/>
                </a:cubicBezTo>
                <a:lnTo>
                  <a:pt x="6517482" y="6139259"/>
                </a:lnTo>
                <a:lnTo>
                  <a:pt x="7584083" y="6139259"/>
                </a:lnTo>
                <a:lnTo>
                  <a:pt x="7584083" y="6833790"/>
                </a:lnTo>
                <a:lnTo>
                  <a:pt x="4117578" y="6833790"/>
                </a:lnTo>
                <a:lnTo>
                  <a:pt x="4117578" y="6139259"/>
                </a:lnTo>
                <a:lnTo>
                  <a:pt x="5184180" y="6139259"/>
                </a:lnTo>
                <a:lnTo>
                  <a:pt x="5184180" y="2424708"/>
                </a:lnTo>
                <a:cubicBezTo>
                  <a:pt x="5184180" y="1887339"/>
                  <a:pt x="5078743" y="1490530"/>
                  <a:pt x="4867871" y="1234281"/>
                </a:cubicBezTo>
                <a:cubicBezTo>
                  <a:pt x="4657130" y="977900"/>
                  <a:pt x="4367808" y="849709"/>
                  <a:pt x="3999905" y="849709"/>
                </a:cubicBezTo>
                <a:cubicBezTo>
                  <a:pt x="3760060" y="849709"/>
                  <a:pt x="3551238" y="895218"/>
                  <a:pt x="3373438" y="986234"/>
                </a:cubicBezTo>
                <a:cubicBezTo>
                  <a:pt x="3195770" y="1077119"/>
                  <a:pt x="3055210" y="1194924"/>
                  <a:pt x="2951758" y="1339651"/>
                </a:cubicBezTo>
                <a:cubicBezTo>
                  <a:pt x="2848438" y="1484246"/>
                  <a:pt x="2764698" y="1663038"/>
                  <a:pt x="2700536" y="1876028"/>
                </a:cubicBezTo>
                <a:cubicBezTo>
                  <a:pt x="2636507" y="2088885"/>
                  <a:pt x="2594174" y="2299692"/>
                  <a:pt x="2573536" y="2508448"/>
                </a:cubicBezTo>
                <a:cubicBezTo>
                  <a:pt x="2552899" y="2717205"/>
                  <a:pt x="2542580" y="2947657"/>
                  <a:pt x="2542580" y="3199805"/>
                </a:cubicBezTo>
                <a:lnTo>
                  <a:pt x="2542580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0" name="Freeform 1120">
            <a:extLst>
              <a:ext uri="{FF2B5EF4-FFF2-40B4-BE49-F238E27FC236}">
                <a16:creationId xmlns:a16="http://schemas.microsoft.com/office/drawing/2014/main" id="{95E44A80-3742-81CB-7D90-0A9E7D6C7129}"/>
              </a:ext>
            </a:extLst>
          </p:cNvPr>
          <p:cNvSpPr/>
          <p:nvPr/>
        </p:nvSpPr>
        <p:spPr>
          <a:xfrm>
            <a:off x="2476500" y="2982913"/>
            <a:ext cx="88900" cy="90487"/>
          </a:xfrm>
          <a:custGeom>
            <a:avLst/>
            <a:gdLst/>
            <a:ahLst/>
            <a:cxnLst/>
            <a:rect l="0" t="0" r="0" b="0"/>
            <a:pathLst>
              <a:path w="7428905" h="7001271">
                <a:moveTo>
                  <a:pt x="1320800" y="5413772"/>
                </a:moveTo>
                <a:cubicBezTo>
                  <a:pt x="1320800" y="5620411"/>
                  <a:pt x="1381787" y="5787826"/>
                  <a:pt x="1503760" y="5916017"/>
                </a:cubicBezTo>
                <a:cubicBezTo>
                  <a:pt x="1625732" y="6044208"/>
                  <a:pt x="1806575" y="6108303"/>
                  <a:pt x="2046288" y="6108303"/>
                </a:cubicBezTo>
                <a:cubicBezTo>
                  <a:pt x="2319205" y="6108303"/>
                  <a:pt x="2601383" y="6026679"/>
                  <a:pt x="2892822" y="5863431"/>
                </a:cubicBezTo>
                <a:cubicBezTo>
                  <a:pt x="3184260" y="5700051"/>
                  <a:pt x="3425031" y="5494337"/>
                  <a:pt x="3615135" y="5246290"/>
                </a:cubicBezTo>
                <a:cubicBezTo>
                  <a:pt x="3805370" y="4998244"/>
                  <a:pt x="3900488" y="4760515"/>
                  <a:pt x="3900488" y="4533106"/>
                </a:cubicBezTo>
                <a:lnTo>
                  <a:pt x="3900488" y="3212306"/>
                </a:lnTo>
                <a:cubicBezTo>
                  <a:pt x="3635904" y="3472788"/>
                  <a:pt x="3330972" y="3706415"/>
                  <a:pt x="2985691" y="3913187"/>
                </a:cubicBezTo>
                <a:cubicBezTo>
                  <a:pt x="2640542" y="4119827"/>
                  <a:pt x="2357372" y="4272756"/>
                  <a:pt x="2136180" y="4371975"/>
                </a:cubicBezTo>
                <a:cubicBezTo>
                  <a:pt x="1914988" y="4471194"/>
                  <a:pt x="1723761" y="4607653"/>
                  <a:pt x="1562497" y="4781351"/>
                </a:cubicBezTo>
                <a:cubicBezTo>
                  <a:pt x="1401366" y="4954918"/>
                  <a:pt x="1320800" y="5165725"/>
                  <a:pt x="1320800" y="5413772"/>
                </a:cubicBezTo>
                <a:close/>
                <a:moveTo>
                  <a:pt x="7428905" y="4892873"/>
                </a:moveTo>
                <a:cubicBezTo>
                  <a:pt x="7428905" y="5306285"/>
                  <a:pt x="7385513" y="5655601"/>
                  <a:pt x="7298730" y="5940822"/>
                </a:cubicBezTo>
                <a:cubicBezTo>
                  <a:pt x="7211947" y="6226043"/>
                  <a:pt x="7085872" y="6443067"/>
                  <a:pt x="6920508" y="6591895"/>
                </a:cubicBezTo>
                <a:cubicBezTo>
                  <a:pt x="6755144" y="6740723"/>
                  <a:pt x="6575293" y="6846159"/>
                  <a:pt x="6380956" y="6908204"/>
                </a:cubicBezTo>
                <a:cubicBezTo>
                  <a:pt x="6186620" y="6970248"/>
                  <a:pt x="5959210" y="7001271"/>
                  <a:pt x="5698728" y="7001271"/>
                </a:cubicBezTo>
                <a:cubicBezTo>
                  <a:pt x="5421842" y="7001271"/>
                  <a:pt x="5163476" y="6947494"/>
                  <a:pt x="4923631" y="6839941"/>
                </a:cubicBezTo>
                <a:cubicBezTo>
                  <a:pt x="4683919" y="6732521"/>
                  <a:pt x="4478271" y="6558955"/>
                  <a:pt x="4306689" y="6319242"/>
                </a:cubicBezTo>
                <a:cubicBezTo>
                  <a:pt x="4135107" y="6079397"/>
                  <a:pt x="4032779" y="5789943"/>
                  <a:pt x="3999706" y="5450880"/>
                </a:cubicBezTo>
                <a:cubicBezTo>
                  <a:pt x="3821906" y="5901465"/>
                  <a:pt x="3521141" y="6272543"/>
                  <a:pt x="3097411" y="6564114"/>
                </a:cubicBezTo>
                <a:cubicBezTo>
                  <a:pt x="2673681" y="6855551"/>
                  <a:pt x="2215819" y="7001271"/>
                  <a:pt x="1723827" y="7001271"/>
                </a:cubicBezTo>
                <a:cubicBezTo>
                  <a:pt x="1215297" y="7001271"/>
                  <a:pt x="800828" y="6865870"/>
                  <a:pt x="480417" y="6595070"/>
                </a:cubicBezTo>
                <a:cubicBezTo>
                  <a:pt x="160139" y="6324269"/>
                  <a:pt x="0" y="5951140"/>
                  <a:pt x="0" y="5475684"/>
                </a:cubicBezTo>
                <a:cubicBezTo>
                  <a:pt x="0" y="5227637"/>
                  <a:pt x="55761" y="5001286"/>
                  <a:pt x="167283" y="4796631"/>
                </a:cubicBezTo>
                <a:cubicBezTo>
                  <a:pt x="278937" y="4591976"/>
                  <a:pt x="426707" y="4421452"/>
                  <a:pt x="610592" y="4285059"/>
                </a:cubicBezTo>
                <a:cubicBezTo>
                  <a:pt x="794610" y="4148667"/>
                  <a:pt x="1003432" y="4018492"/>
                  <a:pt x="1237060" y="3894534"/>
                </a:cubicBezTo>
                <a:cubicBezTo>
                  <a:pt x="1470687" y="3770445"/>
                  <a:pt x="1708415" y="3663950"/>
                  <a:pt x="1950244" y="3575050"/>
                </a:cubicBezTo>
                <a:cubicBezTo>
                  <a:pt x="2192073" y="3486150"/>
                  <a:pt x="2429735" y="3387990"/>
                  <a:pt x="2663230" y="3280569"/>
                </a:cubicBezTo>
                <a:cubicBezTo>
                  <a:pt x="2896857" y="3173015"/>
                  <a:pt x="3105613" y="3065529"/>
                  <a:pt x="3289499" y="2958108"/>
                </a:cubicBezTo>
                <a:cubicBezTo>
                  <a:pt x="3473516" y="2850555"/>
                  <a:pt x="3621352" y="2719255"/>
                  <a:pt x="3733006" y="2564209"/>
                </a:cubicBezTo>
                <a:cubicBezTo>
                  <a:pt x="3844660" y="2409163"/>
                  <a:pt x="3900488" y="2236589"/>
                  <a:pt x="3900488" y="2046486"/>
                </a:cubicBezTo>
                <a:cubicBezTo>
                  <a:pt x="3900488" y="1575130"/>
                  <a:pt x="3784732" y="1224756"/>
                  <a:pt x="3553222" y="995362"/>
                </a:cubicBezTo>
                <a:cubicBezTo>
                  <a:pt x="3321712" y="765969"/>
                  <a:pt x="2997200" y="651272"/>
                  <a:pt x="2579688" y="651272"/>
                </a:cubicBezTo>
                <a:cubicBezTo>
                  <a:pt x="2286132" y="651272"/>
                  <a:pt x="2007063" y="697772"/>
                  <a:pt x="1742480" y="790773"/>
                </a:cubicBezTo>
                <a:cubicBezTo>
                  <a:pt x="1477897" y="883774"/>
                  <a:pt x="1273241" y="1010907"/>
                  <a:pt x="1128514" y="1172170"/>
                </a:cubicBezTo>
                <a:cubicBezTo>
                  <a:pt x="1393097" y="1172170"/>
                  <a:pt x="1602912" y="1243476"/>
                  <a:pt x="1757958" y="1386086"/>
                </a:cubicBezTo>
                <a:cubicBezTo>
                  <a:pt x="1913004" y="1528696"/>
                  <a:pt x="1990527" y="1697170"/>
                  <a:pt x="1990527" y="1891506"/>
                </a:cubicBezTo>
                <a:cubicBezTo>
                  <a:pt x="1990527" y="2151856"/>
                  <a:pt x="1905728" y="2363721"/>
                  <a:pt x="1736130" y="2527101"/>
                </a:cubicBezTo>
                <a:cubicBezTo>
                  <a:pt x="1566664" y="2690349"/>
                  <a:pt x="1364126" y="2771973"/>
                  <a:pt x="1128514" y="2771973"/>
                </a:cubicBezTo>
                <a:cubicBezTo>
                  <a:pt x="884568" y="2771973"/>
                  <a:pt x="671645" y="2686182"/>
                  <a:pt x="489744" y="2514600"/>
                </a:cubicBezTo>
                <a:cubicBezTo>
                  <a:pt x="307843" y="2343018"/>
                  <a:pt x="216892" y="2093979"/>
                  <a:pt x="216892" y="1767483"/>
                </a:cubicBezTo>
                <a:cubicBezTo>
                  <a:pt x="216892" y="1597885"/>
                  <a:pt x="271661" y="1414926"/>
                  <a:pt x="381199" y="1218605"/>
                </a:cubicBezTo>
                <a:cubicBezTo>
                  <a:pt x="490868" y="1022284"/>
                  <a:pt x="647965" y="831122"/>
                  <a:pt x="852488" y="645120"/>
                </a:cubicBezTo>
                <a:cubicBezTo>
                  <a:pt x="1057143" y="458986"/>
                  <a:pt x="1335154" y="304932"/>
                  <a:pt x="1686520" y="182959"/>
                </a:cubicBezTo>
                <a:cubicBezTo>
                  <a:pt x="2038019" y="60986"/>
                  <a:pt x="2424576" y="0"/>
                  <a:pt x="2846189" y="0"/>
                </a:cubicBezTo>
                <a:cubicBezTo>
                  <a:pt x="3185253" y="0"/>
                  <a:pt x="3493228" y="38298"/>
                  <a:pt x="3770114" y="114895"/>
                </a:cubicBezTo>
                <a:cubicBezTo>
                  <a:pt x="4047133" y="191360"/>
                  <a:pt x="4298289" y="313333"/>
                  <a:pt x="4523581" y="480814"/>
                </a:cubicBezTo>
                <a:cubicBezTo>
                  <a:pt x="4749006" y="648163"/>
                  <a:pt x="4923698" y="879673"/>
                  <a:pt x="5047655" y="1175345"/>
                </a:cubicBezTo>
                <a:cubicBezTo>
                  <a:pt x="5171745" y="1470885"/>
                  <a:pt x="5233789" y="1821193"/>
                  <a:pt x="5233789" y="2226270"/>
                </a:cubicBezTo>
                <a:lnTo>
                  <a:pt x="5233789" y="5078809"/>
                </a:lnTo>
                <a:cubicBezTo>
                  <a:pt x="5233789" y="5240073"/>
                  <a:pt x="5253368" y="5394126"/>
                  <a:pt x="5292527" y="5540970"/>
                </a:cubicBezTo>
                <a:cubicBezTo>
                  <a:pt x="5331817" y="5687682"/>
                  <a:pt x="5409340" y="5820965"/>
                  <a:pt x="5525095" y="5940822"/>
                </a:cubicBezTo>
                <a:cubicBezTo>
                  <a:pt x="5640851" y="6060678"/>
                  <a:pt x="5787628" y="6120606"/>
                  <a:pt x="5965428" y="6120606"/>
                </a:cubicBezTo>
                <a:cubicBezTo>
                  <a:pt x="6490494" y="6120606"/>
                  <a:pt x="6753027" y="5752703"/>
                  <a:pt x="6753027" y="5016897"/>
                </a:cubicBezTo>
                <a:lnTo>
                  <a:pt x="6753027" y="4092773"/>
                </a:lnTo>
                <a:lnTo>
                  <a:pt x="7428905" y="4092773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1" name="Freeform 1121">
            <a:extLst>
              <a:ext uri="{FF2B5EF4-FFF2-40B4-BE49-F238E27FC236}">
                <a16:creationId xmlns:a16="http://schemas.microsoft.com/office/drawing/2014/main" id="{0ADDA5F7-9C45-322B-38AF-5BE067F33F7B}"/>
              </a:ext>
            </a:extLst>
          </p:cNvPr>
          <p:cNvSpPr/>
          <p:nvPr/>
        </p:nvSpPr>
        <p:spPr>
          <a:xfrm>
            <a:off x="2568575" y="2946400"/>
            <a:ext cx="44450" cy="123825"/>
          </a:xfrm>
          <a:custGeom>
            <a:avLst/>
            <a:gdLst/>
            <a:ahLst/>
            <a:cxnLst/>
            <a:rect l="0" t="0" r="0" b="0"/>
            <a:pathLst>
              <a:path w="3758009" h="9667676">
                <a:moveTo>
                  <a:pt x="837208" y="930275"/>
                </a:moveTo>
                <a:cubicBezTo>
                  <a:pt x="837208" y="673894"/>
                  <a:pt x="927100" y="454753"/>
                  <a:pt x="1106884" y="272851"/>
                </a:cubicBezTo>
                <a:cubicBezTo>
                  <a:pt x="1286801" y="90950"/>
                  <a:pt x="1502833" y="0"/>
                  <a:pt x="1754981" y="0"/>
                </a:cubicBezTo>
                <a:cubicBezTo>
                  <a:pt x="2003028" y="0"/>
                  <a:pt x="2218994" y="92009"/>
                  <a:pt x="2402880" y="276026"/>
                </a:cubicBezTo>
                <a:cubicBezTo>
                  <a:pt x="2586897" y="459912"/>
                  <a:pt x="2678906" y="677995"/>
                  <a:pt x="2678906" y="930275"/>
                </a:cubicBezTo>
                <a:cubicBezTo>
                  <a:pt x="2678906" y="1178322"/>
                  <a:pt x="2586897" y="1392237"/>
                  <a:pt x="2402880" y="1572022"/>
                </a:cubicBezTo>
                <a:cubicBezTo>
                  <a:pt x="2218994" y="1751806"/>
                  <a:pt x="2003028" y="1841698"/>
                  <a:pt x="1754981" y="1841698"/>
                </a:cubicBezTo>
                <a:cubicBezTo>
                  <a:pt x="1502833" y="1841698"/>
                  <a:pt x="1286801" y="1751806"/>
                  <a:pt x="1106884" y="1572022"/>
                </a:cubicBezTo>
                <a:cubicBezTo>
                  <a:pt x="927100" y="1392237"/>
                  <a:pt x="837208" y="1178322"/>
                  <a:pt x="837208" y="930275"/>
                </a:cubicBezTo>
                <a:close/>
                <a:moveTo>
                  <a:pt x="2542580" y="3013869"/>
                </a:moveTo>
                <a:lnTo>
                  <a:pt x="2542580" y="8973145"/>
                </a:lnTo>
                <a:lnTo>
                  <a:pt x="3758009" y="8973145"/>
                </a:lnTo>
                <a:lnTo>
                  <a:pt x="3758009" y="9667676"/>
                </a:lnTo>
                <a:lnTo>
                  <a:pt x="12502" y="9667676"/>
                </a:lnTo>
                <a:lnTo>
                  <a:pt x="12502" y="8973145"/>
                </a:lnTo>
                <a:lnTo>
                  <a:pt x="1209278" y="8973145"/>
                </a:lnTo>
                <a:lnTo>
                  <a:pt x="1209278" y="3708400"/>
                </a:lnTo>
                <a:lnTo>
                  <a:pt x="0" y="3708400"/>
                </a:lnTo>
                <a:lnTo>
                  <a:pt x="0" y="301386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2" name="Freeform 1122">
            <a:extLst>
              <a:ext uri="{FF2B5EF4-FFF2-40B4-BE49-F238E27FC236}">
                <a16:creationId xmlns:a16="http://schemas.microsoft.com/office/drawing/2014/main" id="{B6FFDB9B-44AF-B2B4-3017-94B74E77EDFC}"/>
              </a:ext>
            </a:extLst>
          </p:cNvPr>
          <p:cNvSpPr/>
          <p:nvPr/>
        </p:nvSpPr>
        <p:spPr>
          <a:xfrm>
            <a:off x="2616200" y="2949575"/>
            <a:ext cx="47625" cy="120650"/>
          </a:xfrm>
          <a:custGeom>
            <a:avLst/>
            <a:gdLst/>
            <a:ahLst/>
            <a:cxnLst/>
            <a:rect l="0" t="0" r="0" b="0"/>
            <a:pathLst>
              <a:path w="4049514" h="9332714">
                <a:moveTo>
                  <a:pt x="2716213" y="0"/>
                </a:moveTo>
                <a:lnTo>
                  <a:pt x="2716213" y="8638183"/>
                </a:lnTo>
                <a:lnTo>
                  <a:pt x="4049514" y="8638183"/>
                </a:lnTo>
                <a:lnTo>
                  <a:pt x="4049514" y="9332714"/>
                </a:lnTo>
                <a:lnTo>
                  <a:pt x="0" y="9332714"/>
                </a:lnTo>
                <a:lnTo>
                  <a:pt x="0" y="8638183"/>
                </a:lnTo>
                <a:lnTo>
                  <a:pt x="1382911" y="8638183"/>
                </a:lnTo>
                <a:lnTo>
                  <a:pt x="1382911" y="762596"/>
                </a:lnTo>
                <a:lnTo>
                  <a:pt x="0" y="762596"/>
                </a:lnTo>
                <a:lnTo>
                  <a:pt x="0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3" name="Freeform 1123">
            <a:extLst>
              <a:ext uri="{FF2B5EF4-FFF2-40B4-BE49-F238E27FC236}">
                <a16:creationId xmlns:a16="http://schemas.microsoft.com/office/drawing/2014/main" id="{E84735D2-AB47-9DD5-9DD7-E177121ECB7D}"/>
              </a:ext>
            </a:extLst>
          </p:cNvPr>
          <p:cNvSpPr/>
          <p:nvPr/>
        </p:nvSpPr>
        <p:spPr>
          <a:xfrm>
            <a:off x="2674938" y="2984500"/>
            <a:ext cx="22225" cy="85725"/>
          </a:xfrm>
          <a:custGeom>
            <a:avLst/>
            <a:gdLst/>
            <a:ahLst/>
            <a:cxnLst/>
            <a:rect l="0" t="0" r="0" b="0"/>
            <a:pathLst>
              <a:path w="1841698" h="6641504">
                <a:moveTo>
                  <a:pt x="0" y="923925"/>
                </a:moveTo>
                <a:cubicBezTo>
                  <a:pt x="0" y="667676"/>
                  <a:pt x="89892" y="449659"/>
                  <a:pt x="269676" y="269875"/>
                </a:cubicBezTo>
                <a:cubicBezTo>
                  <a:pt x="449461" y="89958"/>
                  <a:pt x="665493" y="0"/>
                  <a:pt x="917773" y="0"/>
                </a:cubicBezTo>
                <a:cubicBezTo>
                  <a:pt x="1165820" y="0"/>
                  <a:pt x="1381786" y="90950"/>
                  <a:pt x="1565672" y="272851"/>
                </a:cubicBezTo>
                <a:cubicBezTo>
                  <a:pt x="1749689" y="454752"/>
                  <a:pt x="1841698" y="671777"/>
                  <a:pt x="1841698" y="923925"/>
                </a:cubicBezTo>
                <a:cubicBezTo>
                  <a:pt x="1841698" y="1171972"/>
                  <a:pt x="1749689" y="1386946"/>
                  <a:pt x="1565672" y="1568847"/>
                </a:cubicBezTo>
                <a:cubicBezTo>
                  <a:pt x="1381786" y="1750748"/>
                  <a:pt x="1165820" y="1841698"/>
                  <a:pt x="917773" y="1841698"/>
                </a:cubicBezTo>
                <a:cubicBezTo>
                  <a:pt x="665493" y="1841698"/>
                  <a:pt x="449461" y="1750748"/>
                  <a:pt x="269676" y="1568847"/>
                </a:cubicBezTo>
                <a:cubicBezTo>
                  <a:pt x="89892" y="1386946"/>
                  <a:pt x="0" y="1171972"/>
                  <a:pt x="0" y="923925"/>
                </a:cubicBezTo>
                <a:close/>
                <a:moveTo>
                  <a:pt x="0" y="5729883"/>
                </a:moveTo>
                <a:cubicBezTo>
                  <a:pt x="0" y="5473634"/>
                  <a:pt x="89892" y="5254559"/>
                  <a:pt x="269676" y="5072658"/>
                </a:cubicBezTo>
                <a:cubicBezTo>
                  <a:pt x="449461" y="4890757"/>
                  <a:pt x="665493" y="4799806"/>
                  <a:pt x="917773" y="4799806"/>
                </a:cubicBezTo>
                <a:cubicBezTo>
                  <a:pt x="1165820" y="4799806"/>
                  <a:pt x="1381786" y="4891815"/>
                  <a:pt x="1565672" y="5075833"/>
                </a:cubicBezTo>
                <a:cubicBezTo>
                  <a:pt x="1749689" y="5259718"/>
                  <a:pt x="1841698" y="5477735"/>
                  <a:pt x="1841698" y="5729883"/>
                </a:cubicBezTo>
                <a:cubicBezTo>
                  <a:pt x="1841698" y="5977929"/>
                  <a:pt x="1749689" y="6191911"/>
                  <a:pt x="1565672" y="6371828"/>
                </a:cubicBezTo>
                <a:cubicBezTo>
                  <a:pt x="1381786" y="6551612"/>
                  <a:pt x="1165820" y="6641504"/>
                  <a:pt x="917773" y="6641504"/>
                </a:cubicBezTo>
                <a:cubicBezTo>
                  <a:pt x="665493" y="6641504"/>
                  <a:pt x="449461" y="6551612"/>
                  <a:pt x="269676" y="6371828"/>
                </a:cubicBezTo>
                <a:cubicBezTo>
                  <a:pt x="89892" y="6191911"/>
                  <a:pt x="0" y="5977929"/>
                  <a:pt x="0" y="5729883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4" name="Freeform 1124">
            <a:hlinkClick r:id="rId4"/>
            <a:extLst>
              <a:ext uri="{FF2B5EF4-FFF2-40B4-BE49-F238E27FC236}">
                <a16:creationId xmlns:a16="http://schemas.microsoft.com/office/drawing/2014/main" id="{CF041BED-EDCD-1B15-8548-172D5417CF7D}"/>
              </a:ext>
            </a:extLst>
          </p:cNvPr>
          <p:cNvSpPr/>
          <p:nvPr/>
        </p:nvSpPr>
        <p:spPr>
          <a:xfrm>
            <a:off x="2749550" y="2949575"/>
            <a:ext cx="84138" cy="123825"/>
          </a:xfrm>
          <a:custGeom>
            <a:avLst/>
            <a:gdLst/>
            <a:ahLst/>
            <a:cxnLst/>
            <a:rect l="0" t="0" r="0" b="0"/>
            <a:pathLst>
              <a:path w="7100292" h="9500195">
                <a:moveTo>
                  <a:pt x="4657130" y="8278416"/>
                </a:moveTo>
                <a:cubicBezTo>
                  <a:pt x="4446257" y="8671190"/>
                  <a:pt x="4162028" y="8973013"/>
                  <a:pt x="3804444" y="9183886"/>
                </a:cubicBezTo>
                <a:cubicBezTo>
                  <a:pt x="3446860" y="9394758"/>
                  <a:pt x="3088217" y="9500195"/>
                  <a:pt x="2728516" y="9500195"/>
                </a:cubicBezTo>
                <a:cubicBezTo>
                  <a:pt x="1905794" y="9500195"/>
                  <a:pt x="1245328" y="9179785"/>
                  <a:pt x="747117" y="8538964"/>
                </a:cubicBezTo>
                <a:cubicBezTo>
                  <a:pt x="249039" y="7898144"/>
                  <a:pt x="0" y="7052734"/>
                  <a:pt x="0" y="6002735"/>
                </a:cubicBezTo>
                <a:cubicBezTo>
                  <a:pt x="0" y="4948503"/>
                  <a:pt x="253207" y="4100976"/>
                  <a:pt x="759619" y="3460155"/>
                </a:cubicBezTo>
                <a:cubicBezTo>
                  <a:pt x="1266032" y="2819335"/>
                  <a:pt x="1953353" y="2498924"/>
                  <a:pt x="2821583" y="2498924"/>
                </a:cubicBezTo>
                <a:cubicBezTo>
                  <a:pt x="3164748" y="2498924"/>
                  <a:pt x="3502687" y="2587824"/>
                  <a:pt x="3835400" y="2765624"/>
                </a:cubicBezTo>
                <a:cubicBezTo>
                  <a:pt x="4168246" y="2943424"/>
                  <a:pt x="4437989" y="3185253"/>
                  <a:pt x="4644628" y="3491111"/>
                </a:cubicBezTo>
                <a:lnTo>
                  <a:pt x="4644628" y="762596"/>
                </a:lnTo>
                <a:lnTo>
                  <a:pt x="3187502" y="762596"/>
                </a:lnTo>
                <a:lnTo>
                  <a:pt x="3187502" y="0"/>
                </a:lnTo>
                <a:lnTo>
                  <a:pt x="5977930" y="0"/>
                </a:lnTo>
                <a:lnTo>
                  <a:pt x="5977930" y="8638183"/>
                </a:lnTo>
                <a:lnTo>
                  <a:pt x="7100292" y="8638183"/>
                </a:lnTo>
                <a:lnTo>
                  <a:pt x="7100292" y="9332714"/>
                </a:lnTo>
                <a:lnTo>
                  <a:pt x="4899025" y="9332714"/>
                </a:lnTo>
                <a:close/>
                <a:moveTo>
                  <a:pt x="3044825" y="3199805"/>
                </a:moveTo>
                <a:cubicBezTo>
                  <a:pt x="2763706" y="3199805"/>
                  <a:pt x="2514600" y="3282487"/>
                  <a:pt x="2297510" y="3447852"/>
                </a:cubicBezTo>
                <a:cubicBezTo>
                  <a:pt x="2080551" y="3613217"/>
                  <a:pt x="1910027" y="3835400"/>
                  <a:pt x="1785938" y="4114404"/>
                </a:cubicBezTo>
                <a:cubicBezTo>
                  <a:pt x="1661980" y="4393407"/>
                  <a:pt x="1569972" y="4695230"/>
                  <a:pt x="1509911" y="5019874"/>
                </a:cubicBezTo>
                <a:cubicBezTo>
                  <a:pt x="1449983" y="5344385"/>
                  <a:pt x="1420019" y="5682325"/>
                  <a:pt x="1420019" y="6033691"/>
                </a:cubicBezTo>
                <a:cubicBezTo>
                  <a:pt x="1420019" y="6496712"/>
                  <a:pt x="1473729" y="6925668"/>
                  <a:pt x="1581150" y="7320558"/>
                </a:cubicBezTo>
                <a:cubicBezTo>
                  <a:pt x="1688703" y="7715317"/>
                  <a:pt x="1865445" y="8046046"/>
                  <a:pt x="2111375" y="8312746"/>
                </a:cubicBezTo>
                <a:cubicBezTo>
                  <a:pt x="2357438" y="8579313"/>
                  <a:pt x="2652051" y="8712597"/>
                  <a:pt x="2995216" y="8712597"/>
                </a:cubicBezTo>
                <a:cubicBezTo>
                  <a:pt x="3499512" y="8712597"/>
                  <a:pt x="3915966" y="8450064"/>
                  <a:pt x="4244578" y="7924999"/>
                </a:cubicBezTo>
                <a:cubicBezTo>
                  <a:pt x="4573323" y="7399933"/>
                  <a:pt x="4737696" y="6734374"/>
                  <a:pt x="4737696" y="5928321"/>
                </a:cubicBezTo>
                <a:cubicBezTo>
                  <a:pt x="4737696" y="5597592"/>
                  <a:pt x="4704623" y="5276189"/>
                  <a:pt x="4638477" y="4964113"/>
                </a:cubicBezTo>
                <a:cubicBezTo>
                  <a:pt x="4572331" y="4651904"/>
                  <a:pt x="4473112" y="4361458"/>
                  <a:pt x="4340821" y="4092774"/>
                </a:cubicBezTo>
                <a:cubicBezTo>
                  <a:pt x="4208529" y="3823957"/>
                  <a:pt x="4030729" y="3607925"/>
                  <a:pt x="3807421" y="3444677"/>
                </a:cubicBezTo>
                <a:cubicBezTo>
                  <a:pt x="3584245" y="3281429"/>
                  <a:pt x="3330046" y="3199805"/>
                  <a:pt x="3044825" y="3199805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5" name="Freeform 1125">
            <a:hlinkClick r:id="rId4"/>
            <a:extLst>
              <a:ext uri="{FF2B5EF4-FFF2-40B4-BE49-F238E27FC236}">
                <a16:creationId xmlns:a16="http://schemas.microsoft.com/office/drawing/2014/main" id="{E559ED1B-496D-2E58-32C1-4204605B5327}"/>
              </a:ext>
            </a:extLst>
          </p:cNvPr>
          <p:cNvSpPr/>
          <p:nvPr/>
        </p:nvSpPr>
        <p:spPr>
          <a:xfrm>
            <a:off x="2838450" y="2946400"/>
            <a:ext cx="44450" cy="123825"/>
          </a:xfrm>
          <a:custGeom>
            <a:avLst/>
            <a:gdLst/>
            <a:ahLst/>
            <a:cxnLst/>
            <a:rect l="0" t="0" r="0" b="0"/>
            <a:pathLst>
              <a:path w="3758009" h="9667676">
                <a:moveTo>
                  <a:pt x="837208" y="930275"/>
                </a:moveTo>
                <a:cubicBezTo>
                  <a:pt x="837208" y="673894"/>
                  <a:pt x="927100" y="454753"/>
                  <a:pt x="1106884" y="272851"/>
                </a:cubicBezTo>
                <a:cubicBezTo>
                  <a:pt x="1286801" y="90950"/>
                  <a:pt x="1502833" y="0"/>
                  <a:pt x="1754981" y="0"/>
                </a:cubicBezTo>
                <a:cubicBezTo>
                  <a:pt x="2003028" y="0"/>
                  <a:pt x="2218994" y="92009"/>
                  <a:pt x="2402880" y="276026"/>
                </a:cubicBezTo>
                <a:cubicBezTo>
                  <a:pt x="2586897" y="459912"/>
                  <a:pt x="2678906" y="677995"/>
                  <a:pt x="2678906" y="930275"/>
                </a:cubicBezTo>
                <a:cubicBezTo>
                  <a:pt x="2678906" y="1178322"/>
                  <a:pt x="2586897" y="1392237"/>
                  <a:pt x="2402880" y="1572022"/>
                </a:cubicBezTo>
                <a:cubicBezTo>
                  <a:pt x="2218994" y="1751806"/>
                  <a:pt x="2003028" y="1841698"/>
                  <a:pt x="1754981" y="1841698"/>
                </a:cubicBezTo>
                <a:cubicBezTo>
                  <a:pt x="1502833" y="1841698"/>
                  <a:pt x="1286801" y="1751806"/>
                  <a:pt x="1106884" y="1572022"/>
                </a:cubicBezTo>
                <a:cubicBezTo>
                  <a:pt x="927100" y="1392237"/>
                  <a:pt x="837208" y="1178322"/>
                  <a:pt x="837208" y="930275"/>
                </a:cubicBezTo>
                <a:close/>
                <a:moveTo>
                  <a:pt x="2542580" y="3013869"/>
                </a:moveTo>
                <a:lnTo>
                  <a:pt x="2542580" y="8973145"/>
                </a:lnTo>
                <a:lnTo>
                  <a:pt x="3758009" y="8973145"/>
                </a:lnTo>
                <a:lnTo>
                  <a:pt x="3758009" y="9667676"/>
                </a:lnTo>
                <a:lnTo>
                  <a:pt x="12502" y="9667676"/>
                </a:lnTo>
                <a:lnTo>
                  <a:pt x="12502" y="8973145"/>
                </a:lnTo>
                <a:lnTo>
                  <a:pt x="1209278" y="8973145"/>
                </a:lnTo>
                <a:lnTo>
                  <a:pt x="1209278" y="3708400"/>
                </a:lnTo>
                <a:lnTo>
                  <a:pt x="0" y="3708400"/>
                </a:lnTo>
                <a:lnTo>
                  <a:pt x="0" y="301386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6" name="Freeform 1126">
            <a:hlinkClick r:id="rId4"/>
            <a:extLst>
              <a:ext uri="{FF2B5EF4-FFF2-40B4-BE49-F238E27FC236}">
                <a16:creationId xmlns:a16="http://schemas.microsoft.com/office/drawing/2014/main" id="{0C2864A9-C458-DFA4-46E4-B9A38E60D302}"/>
              </a:ext>
            </a:extLst>
          </p:cNvPr>
          <p:cNvSpPr/>
          <p:nvPr/>
        </p:nvSpPr>
        <p:spPr>
          <a:xfrm>
            <a:off x="2887663" y="2982913"/>
            <a:ext cx="88900" cy="90487"/>
          </a:xfrm>
          <a:custGeom>
            <a:avLst/>
            <a:gdLst/>
            <a:ahLst/>
            <a:cxnLst/>
            <a:rect l="0" t="0" r="0" b="0"/>
            <a:pathLst>
              <a:path w="7428905" h="7001271">
                <a:moveTo>
                  <a:pt x="1320800" y="5413772"/>
                </a:moveTo>
                <a:cubicBezTo>
                  <a:pt x="1320800" y="5620411"/>
                  <a:pt x="1381787" y="5787826"/>
                  <a:pt x="1503760" y="5916017"/>
                </a:cubicBezTo>
                <a:cubicBezTo>
                  <a:pt x="1625732" y="6044208"/>
                  <a:pt x="1806575" y="6108303"/>
                  <a:pt x="2046288" y="6108303"/>
                </a:cubicBezTo>
                <a:cubicBezTo>
                  <a:pt x="2319205" y="6108303"/>
                  <a:pt x="2601383" y="6026679"/>
                  <a:pt x="2892822" y="5863431"/>
                </a:cubicBezTo>
                <a:cubicBezTo>
                  <a:pt x="3184260" y="5700051"/>
                  <a:pt x="3425031" y="5494337"/>
                  <a:pt x="3615135" y="5246290"/>
                </a:cubicBezTo>
                <a:cubicBezTo>
                  <a:pt x="3805370" y="4998244"/>
                  <a:pt x="3900488" y="4760515"/>
                  <a:pt x="3900488" y="4533106"/>
                </a:cubicBezTo>
                <a:lnTo>
                  <a:pt x="3900488" y="3212306"/>
                </a:lnTo>
                <a:cubicBezTo>
                  <a:pt x="3635904" y="3472788"/>
                  <a:pt x="3330972" y="3706415"/>
                  <a:pt x="2985691" y="3913187"/>
                </a:cubicBezTo>
                <a:cubicBezTo>
                  <a:pt x="2640542" y="4119827"/>
                  <a:pt x="2357372" y="4272756"/>
                  <a:pt x="2136180" y="4371975"/>
                </a:cubicBezTo>
                <a:cubicBezTo>
                  <a:pt x="1914988" y="4471194"/>
                  <a:pt x="1723761" y="4607653"/>
                  <a:pt x="1562497" y="4781351"/>
                </a:cubicBezTo>
                <a:cubicBezTo>
                  <a:pt x="1401366" y="4954918"/>
                  <a:pt x="1320800" y="5165725"/>
                  <a:pt x="1320800" y="5413772"/>
                </a:cubicBezTo>
                <a:close/>
                <a:moveTo>
                  <a:pt x="7428905" y="4892873"/>
                </a:moveTo>
                <a:cubicBezTo>
                  <a:pt x="7428905" y="5306285"/>
                  <a:pt x="7385513" y="5655601"/>
                  <a:pt x="7298730" y="5940822"/>
                </a:cubicBezTo>
                <a:cubicBezTo>
                  <a:pt x="7211947" y="6226043"/>
                  <a:pt x="7085872" y="6443067"/>
                  <a:pt x="6920508" y="6591895"/>
                </a:cubicBezTo>
                <a:cubicBezTo>
                  <a:pt x="6755144" y="6740723"/>
                  <a:pt x="6575293" y="6846159"/>
                  <a:pt x="6380956" y="6908204"/>
                </a:cubicBezTo>
                <a:cubicBezTo>
                  <a:pt x="6186620" y="6970248"/>
                  <a:pt x="5959210" y="7001271"/>
                  <a:pt x="5698728" y="7001271"/>
                </a:cubicBezTo>
                <a:cubicBezTo>
                  <a:pt x="5421842" y="7001271"/>
                  <a:pt x="5163476" y="6947494"/>
                  <a:pt x="4923631" y="6839941"/>
                </a:cubicBezTo>
                <a:cubicBezTo>
                  <a:pt x="4683919" y="6732521"/>
                  <a:pt x="4478271" y="6558955"/>
                  <a:pt x="4306689" y="6319242"/>
                </a:cubicBezTo>
                <a:cubicBezTo>
                  <a:pt x="4135107" y="6079397"/>
                  <a:pt x="4032779" y="5789943"/>
                  <a:pt x="3999706" y="5450880"/>
                </a:cubicBezTo>
                <a:cubicBezTo>
                  <a:pt x="3821906" y="5901465"/>
                  <a:pt x="3521141" y="6272543"/>
                  <a:pt x="3097411" y="6564114"/>
                </a:cubicBezTo>
                <a:cubicBezTo>
                  <a:pt x="2673681" y="6855551"/>
                  <a:pt x="2215819" y="7001271"/>
                  <a:pt x="1723827" y="7001271"/>
                </a:cubicBezTo>
                <a:cubicBezTo>
                  <a:pt x="1215297" y="7001271"/>
                  <a:pt x="800828" y="6865870"/>
                  <a:pt x="480417" y="6595070"/>
                </a:cubicBezTo>
                <a:cubicBezTo>
                  <a:pt x="160139" y="6324269"/>
                  <a:pt x="0" y="5951140"/>
                  <a:pt x="0" y="5475684"/>
                </a:cubicBezTo>
                <a:cubicBezTo>
                  <a:pt x="0" y="5227637"/>
                  <a:pt x="55761" y="5001286"/>
                  <a:pt x="167283" y="4796631"/>
                </a:cubicBezTo>
                <a:cubicBezTo>
                  <a:pt x="278937" y="4591976"/>
                  <a:pt x="426707" y="4421452"/>
                  <a:pt x="610592" y="4285059"/>
                </a:cubicBezTo>
                <a:cubicBezTo>
                  <a:pt x="794610" y="4148667"/>
                  <a:pt x="1003432" y="4018492"/>
                  <a:pt x="1237060" y="3894534"/>
                </a:cubicBezTo>
                <a:cubicBezTo>
                  <a:pt x="1470687" y="3770445"/>
                  <a:pt x="1708415" y="3663950"/>
                  <a:pt x="1950244" y="3575050"/>
                </a:cubicBezTo>
                <a:cubicBezTo>
                  <a:pt x="2192073" y="3486150"/>
                  <a:pt x="2429735" y="3387990"/>
                  <a:pt x="2663230" y="3280569"/>
                </a:cubicBezTo>
                <a:cubicBezTo>
                  <a:pt x="2896857" y="3173015"/>
                  <a:pt x="3105613" y="3065529"/>
                  <a:pt x="3289499" y="2958108"/>
                </a:cubicBezTo>
                <a:cubicBezTo>
                  <a:pt x="3473516" y="2850555"/>
                  <a:pt x="3621352" y="2719255"/>
                  <a:pt x="3733006" y="2564209"/>
                </a:cubicBezTo>
                <a:cubicBezTo>
                  <a:pt x="3844660" y="2409163"/>
                  <a:pt x="3900488" y="2236589"/>
                  <a:pt x="3900488" y="2046486"/>
                </a:cubicBezTo>
                <a:cubicBezTo>
                  <a:pt x="3900488" y="1575130"/>
                  <a:pt x="3784732" y="1224756"/>
                  <a:pt x="3553222" y="995362"/>
                </a:cubicBezTo>
                <a:cubicBezTo>
                  <a:pt x="3321712" y="765969"/>
                  <a:pt x="2997200" y="651272"/>
                  <a:pt x="2579688" y="651272"/>
                </a:cubicBezTo>
                <a:cubicBezTo>
                  <a:pt x="2286132" y="651272"/>
                  <a:pt x="2007063" y="697772"/>
                  <a:pt x="1742480" y="790773"/>
                </a:cubicBezTo>
                <a:cubicBezTo>
                  <a:pt x="1477897" y="883774"/>
                  <a:pt x="1273241" y="1010907"/>
                  <a:pt x="1128514" y="1172170"/>
                </a:cubicBezTo>
                <a:cubicBezTo>
                  <a:pt x="1393097" y="1172170"/>
                  <a:pt x="1602912" y="1243476"/>
                  <a:pt x="1757958" y="1386086"/>
                </a:cubicBezTo>
                <a:cubicBezTo>
                  <a:pt x="1913004" y="1528696"/>
                  <a:pt x="1990527" y="1697170"/>
                  <a:pt x="1990527" y="1891506"/>
                </a:cubicBezTo>
                <a:cubicBezTo>
                  <a:pt x="1990527" y="2151856"/>
                  <a:pt x="1905728" y="2363721"/>
                  <a:pt x="1736130" y="2527101"/>
                </a:cubicBezTo>
                <a:cubicBezTo>
                  <a:pt x="1566664" y="2690349"/>
                  <a:pt x="1364126" y="2771973"/>
                  <a:pt x="1128514" y="2771973"/>
                </a:cubicBezTo>
                <a:cubicBezTo>
                  <a:pt x="884568" y="2771973"/>
                  <a:pt x="671645" y="2686182"/>
                  <a:pt x="489744" y="2514600"/>
                </a:cubicBezTo>
                <a:cubicBezTo>
                  <a:pt x="307843" y="2343018"/>
                  <a:pt x="216892" y="2093979"/>
                  <a:pt x="216892" y="1767483"/>
                </a:cubicBezTo>
                <a:cubicBezTo>
                  <a:pt x="216892" y="1597885"/>
                  <a:pt x="271661" y="1414926"/>
                  <a:pt x="381199" y="1218605"/>
                </a:cubicBezTo>
                <a:cubicBezTo>
                  <a:pt x="490868" y="1022284"/>
                  <a:pt x="647965" y="831122"/>
                  <a:pt x="852488" y="645120"/>
                </a:cubicBezTo>
                <a:cubicBezTo>
                  <a:pt x="1057143" y="458986"/>
                  <a:pt x="1335154" y="304932"/>
                  <a:pt x="1686520" y="182959"/>
                </a:cubicBezTo>
                <a:cubicBezTo>
                  <a:pt x="2038019" y="60986"/>
                  <a:pt x="2424576" y="0"/>
                  <a:pt x="2846189" y="0"/>
                </a:cubicBezTo>
                <a:cubicBezTo>
                  <a:pt x="3185253" y="0"/>
                  <a:pt x="3493228" y="38298"/>
                  <a:pt x="3770114" y="114895"/>
                </a:cubicBezTo>
                <a:cubicBezTo>
                  <a:pt x="4047133" y="191360"/>
                  <a:pt x="4298289" y="313333"/>
                  <a:pt x="4523581" y="480814"/>
                </a:cubicBezTo>
                <a:cubicBezTo>
                  <a:pt x="4749006" y="648163"/>
                  <a:pt x="4923698" y="879673"/>
                  <a:pt x="5047655" y="1175345"/>
                </a:cubicBezTo>
                <a:cubicBezTo>
                  <a:pt x="5171745" y="1470885"/>
                  <a:pt x="5233789" y="1821193"/>
                  <a:pt x="5233789" y="2226270"/>
                </a:cubicBezTo>
                <a:lnTo>
                  <a:pt x="5233789" y="5078809"/>
                </a:lnTo>
                <a:cubicBezTo>
                  <a:pt x="5233789" y="5240073"/>
                  <a:pt x="5253368" y="5394126"/>
                  <a:pt x="5292527" y="5540970"/>
                </a:cubicBezTo>
                <a:cubicBezTo>
                  <a:pt x="5331817" y="5687682"/>
                  <a:pt x="5409340" y="5820965"/>
                  <a:pt x="5525095" y="5940822"/>
                </a:cubicBezTo>
                <a:cubicBezTo>
                  <a:pt x="5640851" y="6060678"/>
                  <a:pt x="5787628" y="6120606"/>
                  <a:pt x="5965428" y="6120606"/>
                </a:cubicBezTo>
                <a:cubicBezTo>
                  <a:pt x="6490494" y="6120606"/>
                  <a:pt x="6753027" y="5752703"/>
                  <a:pt x="6753027" y="5016897"/>
                </a:cubicBezTo>
                <a:lnTo>
                  <a:pt x="6753027" y="4092773"/>
                </a:lnTo>
                <a:lnTo>
                  <a:pt x="7428905" y="4092773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7" name="Freeform 1127">
            <a:hlinkClick r:id="rId4"/>
            <a:extLst>
              <a:ext uri="{FF2B5EF4-FFF2-40B4-BE49-F238E27FC236}">
                <a16:creationId xmlns:a16="http://schemas.microsoft.com/office/drawing/2014/main" id="{5FFB5F55-4396-9D1D-C636-72A4579407DD}"/>
              </a:ext>
            </a:extLst>
          </p:cNvPr>
          <p:cNvSpPr/>
          <p:nvPr/>
        </p:nvSpPr>
        <p:spPr>
          <a:xfrm>
            <a:off x="2979738" y="2982913"/>
            <a:ext cx="136525" cy="87312"/>
          </a:xfrm>
          <a:custGeom>
            <a:avLst/>
            <a:gdLst/>
            <a:ahLst/>
            <a:cxnLst/>
            <a:rect l="0" t="0" r="0" b="0"/>
            <a:pathLst>
              <a:path w="11571486" h="6833790">
                <a:moveTo>
                  <a:pt x="3609182" y="6139259"/>
                </a:moveTo>
                <a:lnTo>
                  <a:pt x="3609182" y="6833790"/>
                </a:ln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587956" y="1174221"/>
                  <a:pt x="2708871" y="953095"/>
                  <a:pt x="2868018" y="762992"/>
                </a:cubicBezTo>
                <a:cubicBezTo>
                  <a:pt x="3027297" y="572757"/>
                  <a:pt x="3204038" y="423929"/>
                  <a:pt x="3398243" y="316508"/>
                </a:cubicBezTo>
                <a:cubicBezTo>
                  <a:pt x="3592579" y="208955"/>
                  <a:pt x="3791017" y="129315"/>
                  <a:pt x="3993555" y="77589"/>
                </a:cubicBezTo>
                <a:cubicBezTo>
                  <a:pt x="4196226" y="25863"/>
                  <a:pt x="4398831" y="0"/>
                  <a:pt x="4601369" y="0"/>
                </a:cubicBezTo>
                <a:cubicBezTo>
                  <a:pt x="4746096" y="0"/>
                  <a:pt x="4875279" y="6217"/>
                  <a:pt x="4988918" y="18653"/>
                </a:cubicBezTo>
                <a:cubicBezTo>
                  <a:pt x="5102556" y="31089"/>
                  <a:pt x="5235840" y="63169"/>
                  <a:pt x="5388769" y="114895"/>
                </a:cubicBezTo>
                <a:cubicBezTo>
                  <a:pt x="5541831" y="166489"/>
                  <a:pt x="5675181" y="236736"/>
                  <a:pt x="5788819" y="325636"/>
                </a:cubicBezTo>
                <a:cubicBezTo>
                  <a:pt x="5902590" y="414536"/>
                  <a:pt x="6014244" y="543719"/>
                  <a:pt x="6123782" y="713184"/>
                </a:cubicBezTo>
                <a:cubicBezTo>
                  <a:pt x="6233319" y="882650"/>
                  <a:pt x="6321161" y="1085255"/>
                  <a:pt x="6387307" y="1320998"/>
                </a:cubicBezTo>
                <a:cubicBezTo>
                  <a:pt x="6589845" y="862079"/>
                  <a:pt x="6866797" y="527182"/>
                  <a:pt x="7218164" y="316309"/>
                </a:cubicBezTo>
                <a:cubicBezTo>
                  <a:pt x="7569663" y="105436"/>
                  <a:pt x="7954169" y="0"/>
                  <a:pt x="8371682" y="0"/>
                </a:cubicBezTo>
                <a:cubicBezTo>
                  <a:pt x="8495639" y="0"/>
                  <a:pt x="8613444" y="6217"/>
                  <a:pt x="8725099" y="18653"/>
                </a:cubicBezTo>
                <a:cubicBezTo>
                  <a:pt x="8836753" y="31089"/>
                  <a:pt x="8963885" y="59002"/>
                  <a:pt x="9106496" y="102394"/>
                </a:cubicBezTo>
                <a:cubicBezTo>
                  <a:pt x="9249106" y="145786"/>
                  <a:pt x="9379281" y="201612"/>
                  <a:pt x="9497021" y="269875"/>
                </a:cubicBezTo>
                <a:cubicBezTo>
                  <a:pt x="9614893" y="338005"/>
                  <a:pt x="9733757" y="434115"/>
                  <a:pt x="9853613" y="558205"/>
                </a:cubicBezTo>
                <a:cubicBezTo>
                  <a:pt x="9973602" y="682162"/>
                  <a:pt x="10073878" y="825830"/>
                  <a:pt x="10154444" y="989211"/>
                </a:cubicBezTo>
                <a:cubicBezTo>
                  <a:pt x="10235142" y="1152459"/>
                  <a:pt x="10301288" y="1356055"/>
                  <a:pt x="10352882" y="1600001"/>
                </a:cubicBezTo>
                <a:cubicBezTo>
                  <a:pt x="10404608" y="1843947"/>
                  <a:pt x="10430471" y="2114748"/>
                  <a:pt x="10430471" y="2412405"/>
                </a:cubicBezTo>
                <a:lnTo>
                  <a:pt x="10430471" y="6139259"/>
                </a:lnTo>
                <a:lnTo>
                  <a:pt x="11571486" y="6139259"/>
                </a:lnTo>
                <a:lnTo>
                  <a:pt x="11571486" y="6833790"/>
                </a:lnTo>
                <a:lnTo>
                  <a:pt x="8092678" y="6833790"/>
                </a:lnTo>
                <a:lnTo>
                  <a:pt x="8092678" y="6139259"/>
                </a:lnTo>
                <a:lnTo>
                  <a:pt x="9097169" y="6139259"/>
                </a:lnTo>
                <a:lnTo>
                  <a:pt x="9097169" y="2424708"/>
                </a:lnTo>
                <a:cubicBezTo>
                  <a:pt x="9097169" y="1887339"/>
                  <a:pt x="8991733" y="1490530"/>
                  <a:pt x="8780860" y="1234281"/>
                </a:cubicBezTo>
                <a:cubicBezTo>
                  <a:pt x="8570119" y="977900"/>
                  <a:pt x="8280731" y="849709"/>
                  <a:pt x="7912696" y="849709"/>
                </a:cubicBezTo>
                <a:cubicBezTo>
                  <a:pt x="7478647" y="849709"/>
                  <a:pt x="7137599" y="986168"/>
                  <a:pt x="6889552" y="1259086"/>
                </a:cubicBezTo>
                <a:cubicBezTo>
                  <a:pt x="6641505" y="1531871"/>
                  <a:pt x="6517482" y="1879071"/>
                  <a:pt x="6517482" y="2300684"/>
                </a:cubicBezTo>
                <a:lnTo>
                  <a:pt x="6517482" y="6139259"/>
                </a:lnTo>
                <a:lnTo>
                  <a:pt x="7584083" y="6139259"/>
                </a:lnTo>
                <a:lnTo>
                  <a:pt x="7584083" y="6833790"/>
                </a:lnTo>
                <a:lnTo>
                  <a:pt x="4117578" y="6833790"/>
                </a:lnTo>
                <a:lnTo>
                  <a:pt x="4117578" y="6139259"/>
                </a:lnTo>
                <a:lnTo>
                  <a:pt x="5184180" y="6139259"/>
                </a:lnTo>
                <a:lnTo>
                  <a:pt x="5184180" y="2424708"/>
                </a:lnTo>
                <a:cubicBezTo>
                  <a:pt x="5184180" y="1887339"/>
                  <a:pt x="5078743" y="1490530"/>
                  <a:pt x="4867871" y="1234281"/>
                </a:cubicBezTo>
                <a:cubicBezTo>
                  <a:pt x="4657130" y="977900"/>
                  <a:pt x="4367808" y="849709"/>
                  <a:pt x="3999905" y="849709"/>
                </a:cubicBezTo>
                <a:cubicBezTo>
                  <a:pt x="3760060" y="849709"/>
                  <a:pt x="3551238" y="895218"/>
                  <a:pt x="3373438" y="986234"/>
                </a:cubicBezTo>
                <a:cubicBezTo>
                  <a:pt x="3195770" y="1077119"/>
                  <a:pt x="3055210" y="1194924"/>
                  <a:pt x="2951758" y="1339651"/>
                </a:cubicBezTo>
                <a:cubicBezTo>
                  <a:pt x="2848438" y="1484246"/>
                  <a:pt x="2764698" y="1663038"/>
                  <a:pt x="2700536" y="1876028"/>
                </a:cubicBezTo>
                <a:cubicBezTo>
                  <a:pt x="2636507" y="2088885"/>
                  <a:pt x="2594174" y="2299692"/>
                  <a:pt x="2573536" y="2508448"/>
                </a:cubicBezTo>
                <a:cubicBezTo>
                  <a:pt x="2552899" y="2717205"/>
                  <a:pt x="2542580" y="2947657"/>
                  <a:pt x="2542580" y="3199805"/>
                </a:cubicBezTo>
                <a:lnTo>
                  <a:pt x="2542580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8" name="Freeform 1128">
            <a:hlinkClick r:id="rId4"/>
            <a:extLst>
              <a:ext uri="{FF2B5EF4-FFF2-40B4-BE49-F238E27FC236}">
                <a16:creationId xmlns:a16="http://schemas.microsoft.com/office/drawing/2014/main" id="{B1CCBB26-A749-2485-5ED9-2695C10230F0}"/>
              </a:ext>
            </a:extLst>
          </p:cNvPr>
          <p:cNvSpPr/>
          <p:nvPr/>
        </p:nvSpPr>
        <p:spPr>
          <a:xfrm>
            <a:off x="3122613" y="2982913"/>
            <a:ext cx="76200" cy="90487"/>
          </a:xfrm>
          <a:custGeom>
            <a:avLst/>
            <a:gdLst/>
            <a:ahLst/>
            <a:cxnLst/>
            <a:rect l="0" t="0" r="0" b="0"/>
            <a:pathLst>
              <a:path w="6461522" h="7001271">
                <a:moveTo>
                  <a:pt x="4266208" y="1119386"/>
                </a:moveTo>
                <a:cubicBezTo>
                  <a:pt x="3989322" y="865121"/>
                  <a:pt x="3646223" y="737989"/>
                  <a:pt x="3236913" y="737989"/>
                </a:cubicBezTo>
                <a:cubicBezTo>
                  <a:pt x="2827603" y="737989"/>
                  <a:pt x="2483446" y="865121"/>
                  <a:pt x="2204443" y="1119386"/>
                </a:cubicBezTo>
                <a:cubicBezTo>
                  <a:pt x="1925440" y="1373651"/>
                  <a:pt x="1724952" y="1709539"/>
                  <a:pt x="1602979" y="2127051"/>
                </a:cubicBezTo>
                <a:cubicBezTo>
                  <a:pt x="1481006" y="2544564"/>
                  <a:pt x="1420019" y="3030339"/>
                  <a:pt x="1420019" y="3584376"/>
                </a:cubicBezTo>
                <a:cubicBezTo>
                  <a:pt x="1420019" y="4378126"/>
                  <a:pt x="1583267" y="5014780"/>
                  <a:pt x="1909763" y="5494337"/>
                </a:cubicBezTo>
                <a:cubicBezTo>
                  <a:pt x="2236391" y="5973895"/>
                  <a:pt x="2682942" y="6213673"/>
                  <a:pt x="3249415" y="6213673"/>
                </a:cubicBezTo>
                <a:cubicBezTo>
                  <a:pt x="3803320" y="6213673"/>
                  <a:pt x="4240478" y="5972902"/>
                  <a:pt x="4560888" y="5491361"/>
                </a:cubicBezTo>
                <a:cubicBezTo>
                  <a:pt x="4881298" y="5009687"/>
                  <a:pt x="5041504" y="4374025"/>
                  <a:pt x="5041504" y="3584376"/>
                </a:cubicBezTo>
                <a:cubicBezTo>
                  <a:pt x="5041504" y="3026238"/>
                  <a:pt x="4981509" y="2539471"/>
                  <a:pt x="4861521" y="2124075"/>
                </a:cubicBezTo>
                <a:cubicBezTo>
                  <a:pt x="4741665" y="1708547"/>
                  <a:pt x="4543227" y="1373651"/>
                  <a:pt x="4266208" y="1119386"/>
                </a:cubicBezTo>
                <a:close/>
                <a:moveTo>
                  <a:pt x="3249415" y="7001271"/>
                </a:moveTo>
                <a:cubicBezTo>
                  <a:pt x="2257227" y="7001271"/>
                  <a:pt x="1467578" y="6671601"/>
                  <a:pt x="880468" y="6012259"/>
                </a:cubicBezTo>
                <a:cubicBezTo>
                  <a:pt x="293490" y="5352785"/>
                  <a:pt x="0" y="4516636"/>
                  <a:pt x="0" y="3503811"/>
                </a:cubicBezTo>
                <a:cubicBezTo>
                  <a:pt x="0" y="2842352"/>
                  <a:pt x="126074" y="2248098"/>
                  <a:pt x="378222" y="1721048"/>
                </a:cubicBezTo>
                <a:cubicBezTo>
                  <a:pt x="630370" y="1193866"/>
                  <a:pt x="1004491" y="775229"/>
                  <a:pt x="1500585" y="465137"/>
                </a:cubicBezTo>
                <a:cubicBezTo>
                  <a:pt x="1996679" y="155045"/>
                  <a:pt x="2575455" y="0"/>
                  <a:pt x="3236913" y="0"/>
                </a:cubicBezTo>
                <a:cubicBezTo>
                  <a:pt x="3733007" y="0"/>
                  <a:pt x="4185709" y="89958"/>
                  <a:pt x="4595019" y="269875"/>
                </a:cubicBezTo>
                <a:cubicBezTo>
                  <a:pt x="5004329" y="449659"/>
                  <a:pt x="5344319" y="696648"/>
                  <a:pt x="5614988" y="1010840"/>
                </a:cubicBezTo>
                <a:cubicBezTo>
                  <a:pt x="5885789" y="1325033"/>
                  <a:pt x="6094545" y="1695053"/>
                  <a:pt x="6241257" y="2120900"/>
                </a:cubicBezTo>
                <a:cubicBezTo>
                  <a:pt x="6388100" y="2546747"/>
                  <a:pt x="6461522" y="3007717"/>
                  <a:pt x="6461522" y="3503811"/>
                </a:cubicBezTo>
                <a:cubicBezTo>
                  <a:pt x="6461522" y="4161036"/>
                  <a:pt x="6336441" y="4752181"/>
                  <a:pt x="6086277" y="5277247"/>
                </a:cubicBezTo>
                <a:cubicBezTo>
                  <a:pt x="5836246" y="5802312"/>
                  <a:pt x="5465234" y="6220949"/>
                  <a:pt x="4973241" y="6533158"/>
                </a:cubicBezTo>
                <a:cubicBezTo>
                  <a:pt x="4481248" y="6845233"/>
                  <a:pt x="3906640" y="7001271"/>
                  <a:pt x="3249415" y="7001271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29" name="Freeform 1129">
            <a:hlinkClick r:id="rId4"/>
            <a:extLst>
              <a:ext uri="{FF2B5EF4-FFF2-40B4-BE49-F238E27FC236}">
                <a16:creationId xmlns:a16="http://schemas.microsoft.com/office/drawing/2014/main" id="{42F77422-68E7-08CF-6CE1-28DC03758FB7}"/>
              </a:ext>
            </a:extLst>
          </p:cNvPr>
          <p:cNvSpPr/>
          <p:nvPr/>
        </p:nvSpPr>
        <p:spPr>
          <a:xfrm>
            <a:off x="3208338" y="2982913"/>
            <a:ext cx="95250" cy="87312"/>
          </a:xfrm>
          <a:custGeom>
            <a:avLst/>
            <a:gdLst/>
            <a:ahLst/>
            <a:cxnLst/>
            <a:rect l="0" t="0" r="0" b="0"/>
            <a:pathLst>
              <a:path w="8043069" h="6833790">
                <a:moveTo>
                  <a:pt x="3671094" y="6833790"/>
                </a:move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707945" y="963348"/>
                  <a:pt x="3019028" y="609865"/>
                  <a:pt x="3438525" y="365919"/>
                </a:cubicBezTo>
                <a:cubicBezTo>
                  <a:pt x="3858154" y="121973"/>
                  <a:pt x="4282943" y="0"/>
                  <a:pt x="4712891" y="0"/>
                </a:cubicBezTo>
                <a:cubicBezTo>
                  <a:pt x="4836981" y="0"/>
                  <a:pt x="4954786" y="6217"/>
                  <a:pt x="5066308" y="18653"/>
                </a:cubicBezTo>
                <a:cubicBezTo>
                  <a:pt x="5177962" y="31089"/>
                  <a:pt x="5305095" y="59002"/>
                  <a:pt x="5447705" y="102394"/>
                </a:cubicBezTo>
                <a:cubicBezTo>
                  <a:pt x="5590448" y="145786"/>
                  <a:pt x="5720689" y="201612"/>
                  <a:pt x="5838428" y="269875"/>
                </a:cubicBezTo>
                <a:cubicBezTo>
                  <a:pt x="5956300" y="338005"/>
                  <a:pt x="6075164" y="434115"/>
                  <a:pt x="6195021" y="558205"/>
                </a:cubicBezTo>
                <a:cubicBezTo>
                  <a:pt x="6314877" y="682162"/>
                  <a:pt x="6415088" y="825830"/>
                  <a:pt x="6495653" y="989211"/>
                </a:cubicBezTo>
                <a:cubicBezTo>
                  <a:pt x="6576352" y="1152459"/>
                  <a:pt x="6642497" y="1356055"/>
                  <a:pt x="6694091" y="1600001"/>
                </a:cubicBezTo>
                <a:cubicBezTo>
                  <a:pt x="6745817" y="1843947"/>
                  <a:pt x="6771680" y="2114748"/>
                  <a:pt x="6771680" y="2412405"/>
                </a:cubicBezTo>
                <a:lnTo>
                  <a:pt x="6771680" y="6139259"/>
                </a:lnTo>
                <a:lnTo>
                  <a:pt x="8043069" y="6139259"/>
                </a:lnTo>
                <a:lnTo>
                  <a:pt x="8043069" y="6833790"/>
                </a:lnTo>
                <a:lnTo>
                  <a:pt x="4303713" y="6833790"/>
                </a:lnTo>
                <a:lnTo>
                  <a:pt x="4303713" y="6139259"/>
                </a:lnTo>
                <a:lnTo>
                  <a:pt x="5438577" y="6139259"/>
                </a:lnTo>
                <a:lnTo>
                  <a:pt x="5438577" y="2424708"/>
                </a:lnTo>
                <a:cubicBezTo>
                  <a:pt x="5438577" y="1887339"/>
                  <a:pt x="5333140" y="1490530"/>
                  <a:pt x="5122268" y="1234281"/>
                </a:cubicBezTo>
                <a:cubicBezTo>
                  <a:pt x="4911395" y="977900"/>
                  <a:pt x="4622007" y="849709"/>
                  <a:pt x="4254103" y="849709"/>
                </a:cubicBezTo>
                <a:cubicBezTo>
                  <a:pt x="4014259" y="849709"/>
                  <a:pt x="3797168" y="894159"/>
                  <a:pt x="3602832" y="983059"/>
                </a:cubicBezTo>
                <a:cubicBezTo>
                  <a:pt x="3408628" y="1071827"/>
                  <a:pt x="3246372" y="1191683"/>
                  <a:pt x="3116064" y="1342628"/>
                </a:cubicBezTo>
                <a:cubicBezTo>
                  <a:pt x="2985889" y="1493573"/>
                  <a:pt x="2877410" y="1671373"/>
                  <a:pt x="2790627" y="1876028"/>
                </a:cubicBezTo>
                <a:cubicBezTo>
                  <a:pt x="2703844" y="2080551"/>
                  <a:pt x="2640807" y="2292416"/>
                  <a:pt x="2601516" y="2511623"/>
                </a:cubicBezTo>
                <a:cubicBezTo>
                  <a:pt x="2562225" y="2730698"/>
                  <a:pt x="2542580" y="2960092"/>
                  <a:pt x="2542580" y="3199805"/>
                </a:cubicBezTo>
                <a:lnTo>
                  <a:pt x="2542580" y="6139259"/>
                </a:lnTo>
                <a:lnTo>
                  <a:pt x="3671094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0" name="Freeform 1130">
            <a:hlinkClick r:id="rId4"/>
            <a:extLst>
              <a:ext uri="{FF2B5EF4-FFF2-40B4-BE49-F238E27FC236}">
                <a16:creationId xmlns:a16="http://schemas.microsoft.com/office/drawing/2014/main" id="{D2E8406E-08EA-5138-7599-E041436CCE1E}"/>
              </a:ext>
            </a:extLst>
          </p:cNvPr>
          <p:cNvSpPr/>
          <p:nvPr/>
        </p:nvSpPr>
        <p:spPr>
          <a:xfrm>
            <a:off x="3309938" y="2949575"/>
            <a:ext cx="84137" cy="123825"/>
          </a:xfrm>
          <a:custGeom>
            <a:avLst/>
            <a:gdLst/>
            <a:ahLst/>
            <a:cxnLst/>
            <a:rect l="0" t="0" r="0" b="0"/>
            <a:pathLst>
              <a:path w="7100292" h="9500195">
                <a:moveTo>
                  <a:pt x="4657130" y="8278416"/>
                </a:moveTo>
                <a:cubicBezTo>
                  <a:pt x="4446257" y="8671190"/>
                  <a:pt x="4162028" y="8973013"/>
                  <a:pt x="3804444" y="9183886"/>
                </a:cubicBezTo>
                <a:cubicBezTo>
                  <a:pt x="3446860" y="9394758"/>
                  <a:pt x="3088217" y="9500195"/>
                  <a:pt x="2728516" y="9500195"/>
                </a:cubicBezTo>
                <a:cubicBezTo>
                  <a:pt x="1905794" y="9500195"/>
                  <a:pt x="1245328" y="9179785"/>
                  <a:pt x="747117" y="8538964"/>
                </a:cubicBezTo>
                <a:cubicBezTo>
                  <a:pt x="249039" y="7898144"/>
                  <a:pt x="0" y="7052734"/>
                  <a:pt x="0" y="6002735"/>
                </a:cubicBezTo>
                <a:cubicBezTo>
                  <a:pt x="0" y="4948503"/>
                  <a:pt x="253207" y="4100976"/>
                  <a:pt x="759619" y="3460155"/>
                </a:cubicBezTo>
                <a:cubicBezTo>
                  <a:pt x="1266032" y="2819335"/>
                  <a:pt x="1953353" y="2498924"/>
                  <a:pt x="2821583" y="2498924"/>
                </a:cubicBezTo>
                <a:cubicBezTo>
                  <a:pt x="3164748" y="2498924"/>
                  <a:pt x="3502687" y="2587824"/>
                  <a:pt x="3835400" y="2765624"/>
                </a:cubicBezTo>
                <a:cubicBezTo>
                  <a:pt x="4168246" y="2943424"/>
                  <a:pt x="4437989" y="3185253"/>
                  <a:pt x="4644628" y="3491111"/>
                </a:cubicBezTo>
                <a:lnTo>
                  <a:pt x="4644628" y="762596"/>
                </a:lnTo>
                <a:lnTo>
                  <a:pt x="3187502" y="762596"/>
                </a:lnTo>
                <a:lnTo>
                  <a:pt x="3187502" y="0"/>
                </a:lnTo>
                <a:lnTo>
                  <a:pt x="5977930" y="0"/>
                </a:lnTo>
                <a:lnTo>
                  <a:pt x="5977930" y="8638183"/>
                </a:lnTo>
                <a:lnTo>
                  <a:pt x="7100292" y="8638183"/>
                </a:lnTo>
                <a:lnTo>
                  <a:pt x="7100292" y="9332714"/>
                </a:lnTo>
                <a:lnTo>
                  <a:pt x="4899025" y="9332714"/>
                </a:lnTo>
                <a:close/>
                <a:moveTo>
                  <a:pt x="3044825" y="3199805"/>
                </a:moveTo>
                <a:cubicBezTo>
                  <a:pt x="2763706" y="3199805"/>
                  <a:pt x="2514600" y="3282487"/>
                  <a:pt x="2297510" y="3447852"/>
                </a:cubicBezTo>
                <a:cubicBezTo>
                  <a:pt x="2080551" y="3613217"/>
                  <a:pt x="1910027" y="3835400"/>
                  <a:pt x="1785938" y="4114404"/>
                </a:cubicBezTo>
                <a:cubicBezTo>
                  <a:pt x="1661980" y="4393407"/>
                  <a:pt x="1569972" y="4695230"/>
                  <a:pt x="1509911" y="5019874"/>
                </a:cubicBezTo>
                <a:cubicBezTo>
                  <a:pt x="1449983" y="5344385"/>
                  <a:pt x="1420019" y="5682325"/>
                  <a:pt x="1420019" y="6033691"/>
                </a:cubicBezTo>
                <a:cubicBezTo>
                  <a:pt x="1420019" y="6496712"/>
                  <a:pt x="1473729" y="6925668"/>
                  <a:pt x="1581150" y="7320558"/>
                </a:cubicBezTo>
                <a:cubicBezTo>
                  <a:pt x="1688703" y="7715317"/>
                  <a:pt x="1865445" y="8046046"/>
                  <a:pt x="2111375" y="8312746"/>
                </a:cubicBezTo>
                <a:cubicBezTo>
                  <a:pt x="2357438" y="8579313"/>
                  <a:pt x="2652051" y="8712597"/>
                  <a:pt x="2995216" y="8712597"/>
                </a:cubicBezTo>
                <a:cubicBezTo>
                  <a:pt x="3499512" y="8712597"/>
                  <a:pt x="3915966" y="8450064"/>
                  <a:pt x="4244578" y="7924999"/>
                </a:cubicBezTo>
                <a:cubicBezTo>
                  <a:pt x="4573323" y="7399933"/>
                  <a:pt x="4737696" y="6734374"/>
                  <a:pt x="4737696" y="5928321"/>
                </a:cubicBezTo>
                <a:cubicBezTo>
                  <a:pt x="4737696" y="5597592"/>
                  <a:pt x="4704623" y="5276189"/>
                  <a:pt x="4638477" y="4964113"/>
                </a:cubicBezTo>
                <a:cubicBezTo>
                  <a:pt x="4572331" y="4651904"/>
                  <a:pt x="4473112" y="4361458"/>
                  <a:pt x="4340821" y="4092774"/>
                </a:cubicBezTo>
                <a:cubicBezTo>
                  <a:pt x="4208529" y="3823957"/>
                  <a:pt x="4030729" y="3607925"/>
                  <a:pt x="3807421" y="3444677"/>
                </a:cubicBezTo>
                <a:cubicBezTo>
                  <a:pt x="3584245" y="3281429"/>
                  <a:pt x="3330046" y="3199805"/>
                  <a:pt x="3044825" y="3199805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1" name="Freeform 1131">
            <a:hlinkClick r:id="rId4"/>
            <a:extLst>
              <a:ext uri="{FF2B5EF4-FFF2-40B4-BE49-F238E27FC236}">
                <a16:creationId xmlns:a16="http://schemas.microsoft.com/office/drawing/2014/main" id="{DC2B0B63-4D55-2958-4747-D403B0A5538D}"/>
              </a:ext>
            </a:extLst>
          </p:cNvPr>
          <p:cNvSpPr/>
          <p:nvPr/>
        </p:nvSpPr>
        <p:spPr>
          <a:xfrm>
            <a:off x="3400425" y="2982913"/>
            <a:ext cx="73025" cy="90487"/>
          </a:xfrm>
          <a:custGeom>
            <a:avLst/>
            <a:gdLst/>
            <a:ahLst/>
            <a:cxnLst/>
            <a:rect l="0" t="0" r="0" b="0"/>
            <a:pathLst>
              <a:path w="6132910" h="7001271">
                <a:moveTo>
                  <a:pt x="0" y="3633986"/>
                </a:moveTo>
                <a:cubicBezTo>
                  <a:pt x="0" y="3154429"/>
                  <a:pt x="72298" y="2699676"/>
                  <a:pt x="216893" y="2269728"/>
                </a:cubicBezTo>
                <a:cubicBezTo>
                  <a:pt x="361620" y="1839780"/>
                  <a:pt x="570376" y="1454282"/>
                  <a:pt x="843161" y="1113234"/>
                </a:cubicBezTo>
                <a:cubicBezTo>
                  <a:pt x="1116079" y="772186"/>
                  <a:pt x="1469562" y="501385"/>
                  <a:pt x="1903611" y="300831"/>
                </a:cubicBezTo>
                <a:cubicBezTo>
                  <a:pt x="2337793" y="100277"/>
                  <a:pt x="2823568" y="0"/>
                  <a:pt x="3360936" y="0"/>
                </a:cubicBezTo>
                <a:cubicBezTo>
                  <a:pt x="3662694" y="0"/>
                  <a:pt x="3964451" y="44450"/>
                  <a:pt x="4266208" y="133350"/>
                </a:cubicBezTo>
                <a:cubicBezTo>
                  <a:pt x="4568098" y="222250"/>
                  <a:pt x="4849218" y="351499"/>
                  <a:pt x="5109568" y="521097"/>
                </a:cubicBezTo>
                <a:cubicBezTo>
                  <a:pt x="5370050" y="690562"/>
                  <a:pt x="5581915" y="918964"/>
                  <a:pt x="5745163" y="1206301"/>
                </a:cubicBezTo>
                <a:cubicBezTo>
                  <a:pt x="5908543" y="1493507"/>
                  <a:pt x="5990233" y="1814909"/>
                  <a:pt x="5990233" y="2170509"/>
                </a:cubicBezTo>
                <a:cubicBezTo>
                  <a:pt x="5990233" y="2418556"/>
                  <a:pt x="5904442" y="2648016"/>
                  <a:pt x="5732860" y="2858889"/>
                </a:cubicBezTo>
                <a:cubicBezTo>
                  <a:pt x="5561278" y="3069630"/>
                  <a:pt x="5322557" y="3175000"/>
                  <a:pt x="5016699" y="3175000"/>
                </a:cubicBezTo>
                <a:cubicBezTo>
                  <a:pt x="4748015" y="3175000"/>
                  <a:pt x="4521664" y="3095426"/>
                  <a:pt x="4337646" y="2936280"/>
                </a:cubicBezTo>
                <a:cubicBezTo>
                  <a:pt x="4153628" y="2777133"/>
                  <a:pt x="4061619" y="2565268"/>
                  <a:pt x="4061619" y="2300684"/>
                </a:cubicBezTo>
                <a:cubicBezTo>
                  <a:pt x="4061619" y="2032000"/>
                  <a:pt x="4156671" y="1823244"/>
                  <a:pt x="4346774" y="1674415"/>
                </a:cubicBezTo>
                <a:cubicBezTo>
                  <a:pt x="4537009" y="1525587"/>
                  <a:pt x="4760318" y="1451173"/>
                  <a:pt x="5016699" y="1451173"/>
                </a:cubicBezTo>
                <a:cubicBezTo>
                  <a:pt x="4880306" y="1232098"/>
                  <a:pt x="4687028" y="1052314"/>
                  <a:pt x="4436865" y="911820"/>
                </a:cubicBezTo>
                <a:cubicBezTo>
                  <a:pt x="4186701" y="771194"/>
                  <a:pt x="3900422" y="700881"/>
                  <a:pt x="3578027" y="700881"/>
                </a:cubicBezTo>
                <a:cubicBezTo>
                  <a:pt x="3218326" y="700881"/>
                  <a:pt x="2895865" y="780455"/>
                  <a:pt x="2610644" y="939601"/>
                </a:cubicBezTo>
                <a:cubicBezTo>
                  <a:pt x="2325423" y="1098748"/>
                  <a:pt x="2098014" y="1309621"/>
                  <a:pt x="1928416" y="1572220"/>
                </a:cubicBezTo>
                <a:cubicBezTo>
                  <a:pt x="1758950" y="1834687"/>
                  <a:pt x="1629768" y="2125067"/>
                  <a:pt x="1540868" y="2443361"/>
                </a:cubicBezTo>
                <a:cubicBezTo>
                  <a:pt x="1451968" y="2761655"/>
                  <a:pt x="1407518" y="3090333"/>
                  <a:pt x="1407518" y="3429397"/>
                </a:cubicBezTo>
                <a:cubicBezTo>
                  <a:pt x="1407518" y="4227248"/>
                  <a:pt x="1591469" y="4854575"/>
                  <a:pt x="1959372" y="5311378"/>
                </a:cubicBezTo>
                <a:cubicBezTo>
                  <a:pt x="2327408" y="5768181"/>
                  <a:pt x="2837987" y="5996583"/>
                  <a:pt x="3491111" y="5996583"/>
                </a:cubicBezTo>
                <a:cubicBezTo>
                  <a:pt x="3743392" y="5996583"/>
                  <a:pt x="3986279" y="5943864"/>
                  <a:pt x="4219774" y="5838428"/>
                </a:cubicBezTo>
                <a:cubicBezTo>
                  <a:pt x="4453401" y="5732992"/>
                  <a:pt x="4649788" y="5601758"/>
                  <a:pt x="4808935" y="5444728"/>
                </a:cubicBezTo>
                <a:cubicBezTo>
                  <a:pt x="4968082" y="5287565"/>
                  <a:pt x="5101365" y="5129411"/>
                  <a:pt x="5208786" y="4970264"/>
                </a:cubicBezTo>
                <a:cubicBezTo>
                  <a:pt x="5316340" y="4811117"/>
                  <a:pt x="5390820" y="4665398"/>
                  <a:pt x="5432227" y="4533106"/>
                </a:cubicBezTo>
                <a:lnTo>
                  <a:pt x="6132910" y="4762500"/>
                </a:lnTo>
                <a:cubicBezTo>
                  <a:pt x="5975747" y="5440495"/>
                  <a:pt x="5642901" y="5983155"/>
                  <a:pt x="5134372" y="6390481"/>
                </a:cubicBezTo>
                <a:cubicBezTo>
                  <a:pt x="4625975" y="6797675"/>
                  <a:pt x="3985221" y="7001271"/>
                  <a:pt x="3212108" y="7001271"/>
                </a:cubicBezTo>
                <a:cubicBezTo>
                  <a:pt x="2769725" y="7001271"/>
                  <a:pt x="2352146" y="6921697"/>
                  <a:pt x="1959372" y="6762551"/>
                </a:cubicBezTo>
                <a:cubicBezTo>
                  <a:pt x="1566731" y="6603272"/>
                  <a:pt x="1225683" y="6381022"/>
                  <a:pt x="936229" y="6095801"/>
                </a:cubicBezTo>
                <a:cubicBezTo>
                  <a:pt x="646907" y="5810581"/>
                  <a:pt x="418505" y="5455047"/>
                  <a:pt x="251024" y="5029200"/>
                </a:cubicBezTo>
                <a:cubicBezTo>
                  <a:pt x="83675" y="4603353"/>
                  <a:pt x="0" y="4138282"/>
                  <a:pt x="0" y="3633986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2" name="Freeform 1132">
            <a:hlinkClick r:id="rId4"/>
            <a:extLst>
              <a:ext uri="{FF2B5EF4-FFF2-40B4-BE49-F238E27FC236}">
                <a16:creationId xmlns:a16="http://schemas.microsoft.com/office/drawing/2014/main" id="{608E261A-0BA2-10D0-87D6-E9CDF7E03FB4}"/>
              </a:ext>
            </a:extLst>
          </p:cNvPr>
          <p:cNvSpPr/>
          <p:nvPr/>
        </p:nvSpPr>
        <p:spPr>
          <a:xfrm>
            <a:off x="3479800" y="2949575"/>
            <a:ext cx="47625" cy="120650"/>
          </a:xfrm>
          <a:custGeom>
            <a:avLst/>
            <a:gdLst/>
            <a:ahLst/>
            <a:cxnLst/>
            <a:rect l="0" t="0" r="0" b="0"/>
            <a:pathLst>
              <a:path w="4049514" h="9332714">
                <a:moveTo>
                  <a:pt x="2716213" y="0"/>
                </a:moveTo>
                <a:lnTo>
                  <a:pt x="2716213" y="8638183"/>
                </a:lnTo>
                <a:lnTo>
                  <a:pt x="4049514" y="8638183"/>
                </a:lnTo>
                <a:lnTo>
                  <a:pt x="4049514" y="9332714"/>
                </a:lnTo>
                <a:lnTo>
                  <a:pt x="0" y="9332714"/>
                </a:lnTo>
                <a:lnTo>
                  <a:pt x="0" y="8638183"/>
                </a:lnTo>
                <a:lnTo>
                  <a:pt x="1382911" y="8638183"/>
                </a:lnTo>
                <a:lnTo>
                  <a:pt x="1382911" y="762596"/>
                </a:lnTo>
                <a:lnTo>
                  <a:pt x="0" y="762596"/>
                </a:lnTo>
                <a:lnTo>
                  <a:pt x="0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3" name="Freeform 1133">
            <a:hlinkClick r:id="rId4"/>
            <a:extLst>
              <a:ext uri="{FF2B5EF4-FFF2-40B4-BE49-F238E27FC236}">
                <a16:creationId xmlns:a16="http://schemas.microsoft.com/office/drawing/2014/main" id="{FF9E8FDA-207B-075F-E791-28274E34CDA9}"/>
              </a:ext>
            </a:extLst>
          </p:cNvPr>
          <p:cNvSpPr/>
          <p:nvPr/>
        </p:nvSpPr>
        <p:spPr>
          <a:xfrm>
            <a:off x="3533775" y="2982913"/>
            <a:ext cx="74613" cy="90487"/>
          </a:xfrm>
          <a:custGeom>
            <a:avLst/>
            <a:gdLst/>
            <a:ahLst/>
            <a:cxnLst/>
            <a:rect l="0" t="0" r="0" b="0"/>
            <a:pathLst>
              <a:path w="6201172" h="7001271">
                <a:moveTo>
                  <a:pt x="1463477" y="2747169"/>
                </a:moveTo>
                <a:lnTo>
                  <a:pt x="4836915" y="2747169"/>
                </a:lnTo>
                <a:cubicBezTo>
                  <a:pt x="4820378" y="2147755"/>
                  <a:pt x="4656006" y="1663038"/>
                  <a:pt x="4343797" y="1293019"/>
                </a:cubicBezTo>
                <a:cubicBezTo>
                  <a:pt x="4031721" y="922999"/>
                  <a:pt x="3650390" y="737989"/>
                  <a:pt x="3199805" y="737989"/>
                </a:cubicBezTo>
                <a:cubicBezTo>
                  <a:pt x="2744986" y="737989"/>
                  <a:pt x="2354263" y="922999"/>
                  <a:pt x="2027635" y="1293019"/>
                </a:cubicBezTo>
                <a:cubicBezTo>
                  <a:pt x="1701139" y="1663038"/>
                  <a:pt x="1513086" y="2147755"/>
                  <a:pt x="1463477" y="2747169"/>
                </a:cubicBezTo>
                <a:close/>
                <a:moveTo>
                  <a:pt x="0" y="3590528"/>
                </a:moveTo>
                <a:cubicBezTo>
                  <a:pt x="0" y="3218524"/>
                  <a:pt x="43392" y="2856838"/>
                  <a:pt x="130175" y="2505472"/>
                </a:cubicBezTo>
                <a:cubicBezTo>
                  <a:pt x="216959" y="2153973"/>
                  <a:pt x="349250" y="1827345"/>
                  <a:pt x="527050" y="1525587"/>
                </a:cubicBezTo>
                <a:cubicBezTo>
                  <a:pt x="704850" y="1223830"/>
                  <a:pt x="917774" y="959247"/>
                  <a:pt x="1165821" y="731837"/>
                </a:cubicBezTo>
                <a:cubicBezTo>
                  <a:pt x="1413868" y="504428"/>
                  <a:pt x="1709407" y="325636"/>
                  <a:pt x="2052440" y="195461"/>
                </a:cubicBezTo>
                <a:cubicBezTo>
                  <a:pt x="2395604" y="65153"/>
                  <a:pt x="2765624" y="0"/>
                  <a:pt x="3162499" y="0"/>
                </a:cubicBezTo>
                <a:cubicBezTo>
                  <a:pt x="3584245" y="0"/>
                  <a:pt x="3977019" y="74414"/>
                  <a:pt x="4340821" y="223242"/>
                </a:cubicBezTo>
                <a:cubicBezTo>
                  <a:pt x="4704623" y="372070"/>
                  <a:pt x="5022917" y="588102"/>
                  <a:pt x="5295702" y="871339"/>
                </a:cubicBezTo>
                <a:cubicBezTo>
                  <a:pt x="5568620" y="1154576"/>
                  <a:pt x="5785644" y="1514276"/>
                  <a:pt x="5946775" y="1950442"/>
                </a:cubicBezTo>
                <a:cubicBezTo>
                  <a:pt x="6108039" y="2386476"/>
                  <a:pt x="6192838" y="2875293"/>
                  <a:pt x="6201172" y="3416895"/>
                </a:cubicBezTo>
                <a:lnTo>
                  <a:pt x="1420019" y="3416895"/>
                </a:lnTo>
                <a:lnTo>
                  <a:pt x="1420019" y="3466505"/>
                </a:lnTo>
                <a:cubicBezTo>
                  <a:pt x="1420019" y="3822105"/>
                  <a:pt x="1458252" y="4152900"/>
                  <a:pt x="1534716" y="4458890"/>
                </a:cubicBezTo>
                <a:cubicBezTo>
                  <a:pt x="1611181" y="4764749"/>
                  <a:pt x="1725877" y="5039651"/>
                  <a:pt x="1878807" y="5283597"/>
                </a:cubicBezTo>
                <a:cubicBezTo>
                  <a:pt x="2031868" y="5527410"/>
                  <a:pt x="2235465" y="5719630"/>
                  <a:pt x="2489597" y="5860256"/>
                </a:cubicBezTo>
                <a:cubicBezTo>
                  <a:pt x="2743862" y="6000750"/>
                  <a:pt x="3036359" y="6070997"/>
                  <a:pt x="3367088" y="6070997"/>
                </a:cubicBezTo>
                <a:cubicBezTo>
                  <a:pt x="3797036" y="6070997"/>
                  <a:pt x="4201121" y="5936655"/>
                  <a:pt x="4579343" y="5667970"/>
                </a:cubicBezTo>
                <a:cubicBezTo>
                  <a:pt x="4957697" y="5399286"/>
                  <a:pt x="5213020" y="5020998"/>
                  <a:pt x="5345311" y="4533106"/>
                </a:cubicBezTo>
                <a:lnTo>
                  <a:pt x="6070799" y="4762500"/>
                </a:lnTo>
                <a:cubicBezTo>
                  <a:pt x="5909668" y="5444728"/>
                  <a:pt x="5581055" y="5988447"/>
                  <a:pt x="5084961" y="6393656"/>
                </a:cubicBezTo>
                <a:cubicBezTo>
                  <a:pt x="4588868" y="6798733"/>
                  <a:pt x="3972851" y="7001271"/>
                  <a:pt x="3236913" y="7001271"/>
                </a:cubicBezTo>
                <a:cubicBezTo>
                  <a:pt x="2732617" y="7001271"/>
                  <a:pt x="2271647" y="6905161"/>
                  <a:pt x="1854002" y="6712942"/>
                </a:cubicBezTo>
                <a:cubicBezTo>
                  <a:pt x="1436490" y="6520590"/>
                  <a:pt x="1094383" y="6263217"/>
                  <a:pt x="827683" y="5940822"/>
                </a:cubicBezTo>
                <a:cubicBezTo>
                  <a:pt x="561116" y="5618295"/>
                  <a:pt x="356526" y="5255551"/>
                  <a:pt x="213916" y="4852590"/>
                </a:cubicBezTo>
                <a:cubicBezTo>
                  <a:pt x="71306" y="4449498"/>
                  <a:pt x="0" y="4028810"/>
                  <a:pt x="0" y="359052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4" name="Freeform 1134">
            <a:hlinkClick r:id="rId4"/>
            <a:extLst>
              <a:ext uri="{FF2B5EF4-FFF2-40B4-BE49-F238E27FC236}">
                <a16:creationId xmlns:a16="http://schemas.microsoft.com/office/drawing/2014/main" id="{2287820E-95FB-FF4E-4E58-FAD1A7F6F1BC}"/>
              </a:ext>
            </a:extLst>
          </p:cNvPr>
          <p:cNvSpPr/>
          <p:nvPr/>
        </p:nvSpPr>
        <p:spPr>
          <a:xfrm>
            <a:off x="3619500" y="2982913"/>
            <a:ext cx="87313" cy="90487"/>
          </a:xfrm>
          <a:custGeom>
            <a:avLst/>
            <a:gdLst/>
            <a:ahLst/>
            <a:cxnLst/>
            <a:rect l="0" t="0" r="0" b="0"/>
            <a:pathLst>
              <a:path w="7428905" h="7001271">
                <a:moveTo>
                  <a:pt x="1320800" y="5413772"/>
                </a:moveTo>
                <a:cubicBezTo>
                  <a:pt x="1320800" y="5620411"/>
                  <a:pt x="1381787" y="5787826"/>
                  <a:pt x="1503760" y="5916017"/>
                </a:cubicBezTo>
                <a:cubicBezTo>
                  <a:pt x="1625732" y="6044208"/>
                  <a:pt x="1806575" y="6108303"/>
                  <a:pt x="2046288" y="6108303"/>
                </a:cubicBezTo>
                <a:cubicBezTo>
                  <a:pt x="2319205" y="6108303"/>
                  <a:pt x="2601383" y="6026679"/>
                  <a:pt x="2892822" y="5863431"/>
                </a:cubicBezTo>
                <a:cubicBezTo>
                  <a:pt x="3184260" y="5700051"/>
                  <a:pt x="3425031" y="5494337"/>
                  <a:pt x="3615135" y="5246290"/>
                </a:cubicBezTo>
                <a:cubicBezTo>
                  <a:pt x="3805370" y="4998244"/>
                  <a:pt x="3900488" y="4760515"/>
                  <a:pt x="3900488" y="4533106"/>
                </a:cubicBezTo>
                <a:lnTo>
                  <a:pt x="3900488" y="3212306"/>
                </a:lnTo>
                <a:cubicBezTo>
                  <a:pt x="3635904" y="3472788"/>
                  <a:pt x="3330972" y="3706415"/>
                  <a:pt x="2985691" y="3913187"/>
                </a:cubicBezTo>
                <a:cubicBezTo>
                  <a:pt x="2640542" y="4119827"/>
                  <a:pt x="2357372" y="4272756"/>
                  <a:pt x="2136180" y="4371975"/>
                </a:cubicBezTo>
                <a:cubicBezTo>
                  <a:pt x="1914988" y="4471194"/>
                  <a:pt x="1723761" y="4607653"/>
                  <a:pt x="1562497" y="4781351"/>
                </a:cubicBezTo>
                <a:cubicBezTo>
                  <a:pt x="1401366" y="4954918"/>
                  <a:pt x="1320800" y="5165725"/>
                  <a:pt x="1320800" y="5413772"/>
                </a:cubicBezTo>
                <a:close/>
                <a:moveTo>
                  <a:pt x="7428905" y="4892873"/>
                </a:moveTo>
                <a:cubicBezTo>
                  <a:pt x="7428905" y="5306285"/>
                  <a:pt x="7385513" y="5655601"/>
                  <a:pt x="7298730" y="5940822"/>
                </a:cubicBezTo>
                <a:cubicBezTo>
                  <a:pt x="7211947" y="6226043"/>
                  <a:pt x="7085872" y="6443067"/>
                  <a:pt x="6920508" y="6591895"/>
                </a:cubicBezTo>
                <a:cubicBezTo>
                  <a:pt x="6755144" y="6740723"/>
                  <a:pt x="6575293" y="6846159"/>
                  <a:pt x="6380956" y="6908204"/>
                </a:cubicBezTo>
                <a:cubicBezTo>
                  <a:pt x="6186620" y="6970248"/>
                  <a:pt x="5959210" y="7001271"/>
                  <a:pt x="5698728" y="7001271"/>
                </a:cubicBezTo>
                <a:cubicBezTo>
                  <a:pt x="5421842" y="7001271"/>
                  <a:pt x="5163476" y="6947494"/>
                  <a:pt x="4923631" y="6839941"/>
                </a:cubicBezTo>
                <a:cubicBezTo>
                  <a:pt x="4683919" y="6732521"/>
                  <a:pt x="4478271" y="6558955"/>
                  <a:pt x="4306689" y="6319242"/>
                </a:cubicBezTo>
                <a:cubicBezTo>
                  <a:pt x="4135107" y="6079397"/>
                  <a:pt x="4032779" y="5789943"/>
                  <a:pt x="3999706" y="5450880"/>
                </a:cubicBezTo>
                <a:cubicBezTo>
                  <a:pt x="3821906" y="5901465"/>
                  <a:pt x="3521141" y="6272543"/>
                  <a:pt x="3097411" y="6564114"/>
                </a:cubicBezTo>
                <a:cubicBezTo>
                  <a:pt x="2673681" y="6855551"/>
                  <a:pt x="2215819" y="7001271"/>
                  <a:pt x="1723827" y="7001271"/>
                </a:cubicBezTo>
                <a:cubicBezTo>
                  <a:pt x="1215297" y="7001271"/>
                  <a:pt x="800828" y="6865870"/>
                  <a:pt x="480417" y="6595070"/>
                </a:cubicBezTo>
                <a:cubicBezTo>
                  <a:pt x="160139" y="6324269"/>
                  <a:pt x="0" y="5951140"/>
                  <a:pt x="0" y="5475684"/>
                </a:cubicBezTo>
                <a:cubicBezTo>
                  <a:pt x="0" y="5227637"/>
                  <a:pt x="55761" y="5001286"/>
                  <a:pt x="167283" y="4796631"/>
                </a:cubicBezTo>
                <a:cubicBezTo>
                  <a:pt x="278937" y="4591976"/>
                  <a:pt x="426707" y="4421452"/>
                  <a:pt x="610592" y="4285059"/>
                </a:cubicBezTo>
                <a:cubicBezTo>
                  <a:pt x="794610" y="4148667"/>
                  <a:pt x="1003432" y="4018492"/>
                  <a:pt x="1237060" y="3894534"/>
                </a:cubicBezTo>
                <a:cubicBezTo>
                  <a:pt x="1470687" y="3770445"/>
                  <a:pt x="1708415" y="3663950"/>
                  <a:pt x="1950244" y="3575050"/>
                </a:cubicBezTo>
                <a:cubicBezTo>
                  <a:pt x="2192073" y="3486150"/>
                  <a:pt x="2429735" y="3387990"/>
                  <a:pt x="2663230" y="3280569"/>
                </a:cubicBezTo>
                <a:cubicBezTo>
                  <a:pt x="2896857" y="3173015"/>
                  <a:pt x="3105613" y="3065529"/>
                  <a:pt x="3289499" y="2958108"/>
                </a:cubicBezTo>
                <a:cubicBezTo>
                  <a:pt x="3473516" y="2850555"/>
                  <a:pt x="3621352" y="2719255"/>
                  <a:pt x="3733006" y="2564209"/>
                </a:cubicBezTo>
                <a:cubicBezTo>
                  <a:pt x="3844660" y="2409163"/>
                  <a:pt x="3900488" y="2236589"/>
                  <a:pt x="3900488" y="2046486"/>
                </a:cubicBezTo>
                <a:cubicBezTo>
                  <a:pt x="3900488" y="1575130"/>
                  <a:pt x="3784732" y="1224756"/>
                  <a:pt x="3553222" y="995362"/>
                </a:cubicBezTo>
                <a:cubicBezTo>
                  <a:pt x="3321712" y="765969"/>
                  <a:pt x="2997200" y="651272"/>
                  <a:pt x="2579688" y="651272"/>
                </a:cubicBezTo>
                <a:cubicBezTo>
                  <a:pt x="2286132" y="651272"/>
                  <a:pt x="2007063" y="697772"/>
                  <a:pt x="1742480" y="790773"/>
                </a:cubicBezTo>
                <a:cubicBezTo>
                  <a:pt x="1477897" y="883774"/>
                  <a:pt x="1273241" y="1010907"/>
                  <a:pt x="1128514" y="1172170"/>
                </a:cubicBezTo>
                <a:cubicBezTo>
                  <a:pt x="1393097" y="1172170"/>
                  <a:pt x="1602912" y="1243476"/>
                  <a:pt x="1757958" y="1386086"/>
                </a:cubicBezTo>
                <a:cubicBezTo>
                  <a:pt x="1913004" y="1528696"/>
                  <a:pt x="1990527" y="1697170"/>
                  <a:pt x="1990527" y="1891506"/>
                </a:cubicBezTo>
                <a:cubicBezTo>
                  <a:pt x="1990527" y="2151856"/>
                  <a:pt x="1905728" y="2363721"/>
                  <a:pt x="1736130" y="2527101"/>
                </a:cubicBezTo>
                <a:cubicBezTo>
                  <a:pt x="1566664" y="2690349"/>
                  <a:pt x="1364126" y="2771973"/>
                  <a:pt x="1128514" y="2771973"/>
                </a:cubicBezTo>
                <a:cubicBezTo>
                  <a:pt x="884568" y="2771973"/>
                  <a:pt x="671645" y="2686182"/>
                  <a:pt x="489744" y="2514600"/>
                </a:cubicBezTo>
                <a:cubicBezTo>
                  <a:pt x="307843" y="2343018"/>
                  <a:pt x="216892" y="2093979"/>
                  <a:pt x="216892" y="1767483"/>
                </a:cubicBezTo>
                <a:cubicBezTo>
                  <a:pt x="216892" y="1597885"/>
                  <a:pt x="271661" y="1414926"/>
                  <a:pt x="381199" y="1218605"/>
                </a:cubicBezTo>
                <a:cubicBezTo>
                  <a:pt x="490868" y="1022284"/>
                  <a:pt x="647965" y="831122"/>
                  <a:pt x="852488" y="645120"/>
                </a:cubicBezTo>
                <a:cubicBezTo>
                  <a:pt x="1057143" y="458986"/>
                  <a:pt x="1335154" y="304932"/>
                  <a:pt x="1686520" y="182959"/>
                </a:cubicBezTo>
                <a:cubicBezTo>
                  <a:pt x="2038019" y="60986"/>
                  <a:pt x="2424576" y="0"/>
                  <a:pt x="2846189" y="0"/>
                </a:cubicBezTo>
                <a:cubicBezTo>
                  <a:pt x="3185253" y="0"/>
                  <a:pt x="3493228" y="38298"/>
                  <a:pt x="3770114" y="114895"/>
                </a:cubicBezTo>
                <a:cubicBezTo>
                  <a:pt x="4047133" y="191360"/>
                  <a:pt x="4298289" y="313333"/>
                  <a:pt x="4523581" y="480814"/>
                </a:cubicBezTo>
                <a:cubicBezTo>
                  <a:pt x="4749006" y="648163"/>
                  <a:pt x="4923698" y="879673"/>
                  <a:pt x="5047655" y="1175345"/>
                </a:cubicBezTo>
                <a:cubicBezTo>
                  <a:pt x="5171745" y="1470885"/>
                  <a:pt x="5233789" y="1821193"/>
                  <a:pt x="5233789" y="2226270"/>
                </a:cubicBezTo>
                <a:lnTo>
                  <a:pt x="5233789" y="5078809"/>
                </a:lnTo>
                <a:cubicBezTo>
                  <a:pt x="5233789" y="5240073"/>
                  <a:pt x="5253368" y="5394126"/>
                  <a:pt x="5292527" y="5540970"/>
                </a:cubicBezTo>
                <a:cubicBezTo>
                  <a:pt x="5331817" y="5687682"/>
                  <a:pt x="5409340" y="5820965"/>
                  <a:pt x="5525095" y="5940822"/>
                </a:cubicBezTo>
                <a:cubicBezTo>
                  <a:pt x="5640851" y="6060678"/>
                  <a:pt x="5787628" y="6120606"/>
                  <a:pt x="5965428" y="6120606"/>
                </a:cubicBezTo>
                <a:cubicBezTo>
                  <a:pt x="6490494" y="6120606"/>
                  <a:pt x="6753027" y="5752703"/>
                  <a:pt x="6753027" y="5016897"/>
                </a:cubicBezTo>
                <a:lnTo>
                  <a:pt x="6753027" y="4092773"/>
                </a:lnTo>
                <a:lnTo>
                  <a:pt x="7428905" y="4092773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5" name="Freeform 1135">
            <a:hlinkClick r:id="rId4"/>
            <a:extLst>
              <a:ext uri="{FF2B5EF4-FFF2-40B4-BE49-F238E27FC236}">
                <a16:creationId xmlns:a16="http://schemas.microsoft.com/office/drawing/2014/main" id="{45FD153B-15DC-A75A-ACB9-88B68003B7E6}"/>
              </a:ext>
            </a:extLst>
          </p:cNvPr>
          <p:cNvSpPr/>
          <p:nvPr/>
        </p:nvSpPr>
        <p:spPr>
          <a:xfrm>
            <a:off x="3709988" y="2982913"/>
            <a:ext cx="95250" cy="87312"/>
          </a:xfrm>
          <a:custGeom>
            <a:avLst/>
            <a:gdLst/>
            <a:ahLst/>
            <a:cxnLst/>
            <a:rect l="0" t="0" r="0" b="0"/>
            <a:pathLst>
              <a:path w="8043069" h="6833790">
                <a:moveTo>
                  <a:pt x="3671094" y="6833790"/>
                </a:move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707945" y="963348"/>
                  <a:pt x="3019028" y="609865"/>
                  <a:pt x="3438525" y="365919"/>
                </a:cubicBezTo>
                <a:cubicBezTo>
                  <a:pt x="3858154" y="121973"/>
                  <a:pt x="4282943" y="0"/>
                  <a:pt x="4712891" y="0"/>
                </a:cubicBezTo>
                <a:cubicBezTo>
                  <a:pt x="4836981" y="0"/>
                  <a:pt x="4954786" y="6217"/>
                  <a:pt x="5066308" y="18653"/>
                </a:cubicBezTo>
                <a:cubicBezTo>
                  <a:pt x="5177962" y="31089"/>
                  <a:pt x="5305095" y="59002"/>
                  <a:pt x="5447705" y="102394"/>
                </a:cubicBezTo>
                <a:cubicBezTo>
                  <a:pt x="5590448" y="145786"/>
                  <a:pt x="5720689" y="201612"/>
                  <a:pt x="5838428" y="269875"/>
                </a:cubicBezTo>
                <a:cubicBezTo>
                  <a:pt x="5956300" y="338005"/>
                  <a:pt x="6075164" y="434115"/>
                  <a:pt x="6195021" y="558205"/>
                </a:cubicBezTo>
                <a:cubicBezTo>
                  <a:pt x="6314877" y="682162"/>
                  <a:pt x="6415088" y="825830"/>
                  <a:pt x="6495653" y="989211"/>
                </a:cubicBezTo>
                <a:cubicBezTo>
                  <a:pt x="6576352" y="1152459"/>
                  <a:pt x="6642497" y="1356055"/>
                  <a:pt x="6694091" y="1600001"/>
                </a:cubicBezTo>
                <a:cubicBezTo>
                  <a:pt x="6745817" y="1843947"/>
                  <a:pt x="6771680" y="2114748"/>
                  <a:pt x="6771680" y="2412405"/>
                </a:cubicBezTo>
                <a:lnTo>
                  <a:pt x="6771680" y="6139259"/>
                </a:lnTo>
                <a:lnTo>
                  <a:pt x="8043069" y="6139259"/>
                </a:lnTo>
                <a:lnTo>
                  <a:pt x="8043069" y="6833790"/>
                </a:lnTo>
                <a:lnTo>
                  <a:pt x="4303713" y="6833790"/>
                </a:lnTo>
                <a:lnTo>
                  <a:pt x="4303713" y="6139259"/>
                </a:lnTo>
                <a:lnTo>
                  <a:pt x="5438577" y="6139259"/>
                </a:lnTo>
                <a:lnTo>
                  <a:pt x="5438577" y="2424708"/>
                </a:lnTo>
                <a:cubicBezTo>
                  <a:pt x="5438577" y="1887339"/>
                  <a:pt x="5333140" y="1490530"/>
                  <a:pt x="5122268" y="1234281"/>
                </a:cubicBezTo>
                <a:cubicBezTo>
                  <a:pt x="4911395" y="977900"/>
                  <a:pt x="4622007" y="849709"/>
                  <a:pt x="4254103" y="849709"/>
                </a:cubicBezTo>
                <a:cubicBezTo>
                  <a:pt x="4014259" y="849709"/>
                  <a:pt x="3797168" y="894159"/>
                  <a:pt x="3602832" y="983059"/>
                </a:cubicBezTo>
                <a:cubicBezTo>
                  <a:pt x="3408628" y="1071827"/>
                  <a:pt x="3246372" y="1191683"/>
                  <a:pt x="3116064" y="1342628"/>
                </a:cubicBezTo>
                <a:cubicBezTo>
                  <a:pt x="2985889" y="1493573"/>
                  <a:pt x="2877410" y="1671373"/>
                  <a:pt x="2790627" y="1876028"/>
                </a:cubicBezTo>
                <a:cubicBezTo>
                  <a:pt x="2703844" y="2080551"/>
                  <a:pt x="2640807" y="2292416"/>
                  <a:pt x="2601516" y="2511623"/>
                </a:cubicBezTo>
                <a:cubicBezTo>
                  <a:pt x="2562225" y="2730698"/>
                  <a:pt x="2542580" y="2960092"/>
                  <a:pt x="2542580" y="3199805"/>
                </a:cubicBezTo>
                <a:lnTo>
                  <a:pt x="2542580" y="6139259"/>
                </a:lnTo>
                <a:lnTo>
                  <a:pt x="3671094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6" name="Freeform 1136">
            <a:hlinkClick r:id="rId4"/>
            <a:extLst>
              <a:ext uri="{FF2B5EF4-FFF2-40B4-BE49-F238E27FC236}">
                <a16:creationId xmlns:a16="http://schemas.microsoft.com/office/drawing/2014/main" id="{6B37F4ED-4599-C27F-DEAA-630655D931BF}"/>
              </a:ext>
            </a:extLst>
          </p:cNvPr>
          <p:cNvSpPr/>
          <p:nvPr/>
        </p:nvSpPr>
        <p:spPr>
          <a:xfrm>
            <a:off x="3810000" y="2946400"/>
            <a:ext cx="44450" cy="123825"/>
          </a:xfrm>
          <a:custGeom>
            <a:avLst/>
            <a:gdLst/>
            <a:ahLst/>
            <a:cxnLst/>
            <a:rect l="0" t="0" r="0" b="0"/>
            <a:pathLst>
              <a:path w="3758009" h="9667676">
                <a:moveTo>
                  <a:pt x="837208" y="930275"/>
                </a:moveTo>
                <a:cubicBezTo>
                  <a:pt x="837208" y="673894"/>
                  <a:pt x="927100" y="454753"/>
                  <a:pt x="1106884" y="272851"/>
                </a:cubicBezTo>
                <a:cubicBezTo>
                  <a:pt x="1286801" y="90950"/>
                  <a:pt x="1502833" y="0"/>
                  <a:pt x="1754981" y="0"/>
                </a:cubicBezTo>
                <a:cubicBezTo>
                  <a:pt x="2003028" y="0"/>
                  <a:pt x="2218994" y="92009"/>
                  <a:pt x="2402880" y="276026"/>
                </a:cubicBezTo>
                <a:cubicBezTo>
                  <a:pt x="2586897" y="459912"/>
                  <a:pt x="2678906" y="677995"/>
                  <a:pt x="2678906" y="930275"/>
                </a:cubicBezTo>
                <a:cubicBezTo>
                  <a:pt x="2678906" y="1178322"/>
                  <a:pt x="2586897" y="1392237"/>
                  <a:pt x="2402880" y="1572022"/>
                </a:cubicBezTo>
                <a:cubicBezTo>
                  <a:pt x="2218994" y="1751806"/>
                  <a:pt x="2003028" y="1841698"/>
                  <a:pt x="1754981" y="1841698"/>
                </a:cubicBezTo>
                <a:cubicBezTo>
                  <a:pt x="1502833" y="1841698"/>
                  <a:pt x="1286801" y="1751806"/>
                  <a:pt x="1106884" y="1572022"/>
                </a:cubicBezTo>
                <a:cubicBezTo>
                  <a:pt x="927100" y="1392237"/>
                  <a:pt x="837208" y="1178322"/>
                  <a:pt x="837208" y="930275"/>
                </a:cubicBezTo>
                <a:close/>
                <a:moveTo>
                  <a:pt x="2542580" y="3013869"/>
                </a:moveTo>
                <a:lnTo>
                  <a:pt x="2542580" y="8973145"/>
                </a:lnTo>
                <a:lnTo>
                  <a:pt x="3758009" y="8973145"/>
                </a:lnTo>
                <a:lnTo>
                  <a:pt x="3758009" y="9667676"/>
                </a:lnTo>
                <a:lnTo>
                  <a:pt x="12502" y="9667676"/>
                </a:lnTo>
                <a:lnTo>
                  <a:pt x="12502" y="8973145"/>
                </a:lnTo>
                <a:lnTo>
                  <a:pt x="1209278" y="8973145"/>
                </a:lnTo>
                <a:lnTo>
                  <a:pt x="1209278" y="3708400"/>
                </a:lnTo>
                <a:lnTo>
                  <a:pt x="0" y="3708400"/>
                </a:lnTo>
                <a:lnTo>
                  <a:pt x="0" y="301386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7" name="Freeform 1137">
            <a:hlinkClick r:id="rId4"/>
            <a:extLst>
              <a:ext uri="{FF2B5EF4-FFF2-40B4-BE49-F238E27FC236}">
                <a16:creationId xmlns:a16="http://schemas.microsoft.com/office/drawing/2014/main" id="{B8D25658-5158-8AE3-275B-E6F99E26BA01}"/>
              </a:ext>
            </a:extLst>
          </p:cNvPr>
          <p:cNvSpPr/>
          <p:nvPr/>
        </p:nvSpPr>
        <p:spPr>
          <a:xfrm>
            <a:off x="3857625" y="2982913"/>
            <a:ext cx="95250" cy="87312"/>
          </a:xfrm>
          <a:custGeom>
            <a:avLst/>
            <a:gdLst/>
            <a:ahLst/>
            <a:cxnLst/>
            <a:rect l="0" t="0" r="0" b="0"/>
            <a:pathLst>
              <a:path w="8043069" h="6833790">
                <a:moveTo>
                  <a:pt x="3671094" y="6833790"/>
                </a:move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707945" y="963348"/>
                  <a:pt x="3019028" y="609865"/>
                  <a:pt x="3438525" y="365919"/>
                </a:cubicBezTo>
                <a:cubicBezTo>
                  <a:pt x="3858154" y="121973"/>
                  <a:pt x="4282943" y="0"/>
                  <a:pt x="4712891" y="0"/>
                </a:cubicBezTo>
                <a:cubicBezTo>
                  <a:pt x="4836981" y="0"/>
                  <a:pt x="4954786" y="6217"/>
                  <a:pt x="5066308" y="18653"/>
                </a:cubicBezTo>
                <a:cubicBezTo>
                  <a:pt x="5177962" y="31089"/>
                  <a:pt x="5305095" y="59002"/>
                  <a:pt x="5447705" y="102394"/>
                </a:cubicBezTo>
                <a:cubicBezTo>
                  <a:pt x="5590448" y="145786"/>
                  <a:pt x="5720689" y="201612"/>
                  <a:pt x="5838428" y="269875"/>
                </a:cubicBezTo>
                <a:cubicBezTo>
                  <a:pt x="5956300" y="338005"/>
                  <a:pt x="6075164" y="434115"/>
                  <a:pt x="6195021" y="558205"/>
                </a:cubicBezTo>
                <a:cubicBezTo>
                  <a:pt x="6314877" y="682162"/>
                  <a:pt x="6415088" y="825830"/>
                  <a:pt x="6495653" y="989211"/>
                </a:cubicBezTo>
                <a:cubicBezTo>
                  <a:pt x="6576352" y="1152459"/>
                  <a:pt x="6642497" y="1356055"/>
                  <a:pt x="6694091" y="1600001"/>
                </a:cubicBezTo>
                <a:cubicBezTo>
                  <a:pt x="6745817" y="1843947"/>
                  <a:pt x="6771680" y="2114748"/>
                  <a:pt x="6771680" y="2412405"/>
                </a:cubicBezTo>
                <a:lnTo>
                  <a:pt x="6771680" y="6139259"/>
                </a:lnTo>
                <a:lnTo>
                  <a:pt x="8043069" y="6139259"/>
                </a:lnTo>
                <a:lnTo>
                  <a:pt x="8043069" y="6833790"/>
                </a:lnTo>
                <a:lnTo>
                  <a:pt x="4303713" y="6833790"/>
                </a:lnTo>
                <a:lnTo>
                  <a:pt x="4303713" y="6139259"/>
                </a:lnTo>
                <a:lnTo>
                  <a:pt x="5438577" y="6139259"/>
                </a:lnTo>
                <a:lnTo>
                  <a:pt x="5438577" y="2424708"/>
                </a:lnTo>
                <a:cubicBezTo>
                  <a:pt x="5438577" y="1887339"/>
                  <a:pt x="5333140" y="1490530"/>
                  <a:pt x="5122268" y="1234281"/>
                </a:cubicBezTo>
                <a:cubicBezTo>
                  <a:pt x="4911395" y="977900"/>
                  <a:pt x="4622007" y="849709"/>
                  <a:pt x="4254103" y="849709"/>
                </a:cubicBezTo>
                <a:cubicBezTo>
                  <a:pt x="4014259" y="849709"/>
                  <a:pt x="3797168" y="894159"/>
                  <a:pt x="3602832" y="983059"/>
                </a:cubicBezTo>
                <a:cubicBezTo>
                  <a:pt x="3408628" y="1071827"/>
                  <a:pt x="3246372" y="1191683"/>
                  <a:pt x="3116064" y="1342628"/>
                </a:cubicBezTo>
                <a:cubicBezTo>
                  <a:pt x="2985889" y="1493573"/>
                  <a:pt x="2877410" y="1671373"/>
                  <a:pt x="2790627" y="1876028"/>
                </a:cubicBezTo>
                <a:cubicBezTo>
                  <a:pt x="2703844" y="2080551"/>
                  <a:pt x="2640807" y="2292416"/>
                  <a:pt x="2601516" y="2511623"/>
                </a:cubicBezTo>
                <a:cubicBezTo>
                  <a:pt x="2562225" y="2730698"/>
                  <a:pt x="2542580" y="2960092"/>
                  <a:pt x="2542580" y="3199805"/>
                </a:cubicBezTo>
                <a:lnTo>
                  <a:pt x="2542580" y="6139259"/>
                </a:lnTo>
                <a:lnTo>
                  <a:pt x="3671094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8" name="Freeform 1138">
            <a:hlinkClick r:id="rId4"/>
            <a:extLst>
              <a:ext uri="{FF2B5EF4-FFF2-40B4-BE49-F238E27FC236}">
                <a16:creationId xmlns:a16="http://schemas.microsoft.com/office/drawing/2014/main" id="{C48D60B7-806C-E6A0-08C1-EC56D29D153A}"/>
              </a:ext>
            </a:extLst>
          </p:cNvPr>
          <p:cNvSpPr/>
          <p:nvPr/>
        </p:nvSpPr>
        <p:spPr>
          <a:xfrm>
            <a:off x="3960813" y="2982913"/>
            <a:ext cx="80962" cy="130175"/>
          </a:xfrm>
          <a:custGeom>
            <a:avLst/>
            <a:gdLst/>
            <a:ahLst/>
            <a:cxnLst/>
            <a:rect l="0" t="0" r="0" b="0"/>
            <a:pathLst>
              <a:path w="6858397" h="10151466">
                <a:moveTo>
                  <a:pt x="2908300" y="10151466"/>
                </a:moveTo>
                <a:cubicBezTo>
                  <a:pt x="2494888" y="10151466"/>
                  <a:pt x="2118651" y="10101857"/>
                  <a:pt x="1779587" y="10002638"/>
                </a:cubicBezTo>
                <a:cubicBezTo>
                  <a:pt x="1440656" y="9903419"/>
                  <a:pt x="1156427" y="9738055"/>
                  <a:pt x="926901" y="9506544"/>
                </a:cubicBezTo>
                <a:cubicBezTo>
                  <a:pt x="697508" y="9275034"/>
                  <a:pt x="582811" y="8993914"/>
                  <a:pt x="582811" y="8663185"/>
                </a:cubicBezTo>
                <a:cubicBezTo>
                  <a:pt x="582811" y="8344891"/>
                  <a:pt x="685138" y="8104054"/>
                  <a:pt x="889794" y="7940674"/>
                </a:cubicBezTo>
                <a:cubicBezTo>
                  <a:pt x="1094449" y="7777426"/>
                  <a:pt x="1339387" y="7695802"/>
                  <a:pt x="1624608" y="7695802"/>
                </a:cubicBezTo>
                <a:cubicBezTo>
                  <a:pt x="1856118" y="7695802"/>
                  <a:pt x="2053497" y="7777426"/>
                  <a:pt x="2216745" y="7940674"/>
                </a:cubicBezTo>
                <a:cubicBezTo>
                  <a:pt x="2380125" y="8104054"/>
                  <a:pt x="2461815" y="8311818"/>
                  <a:pt x="2461815" y="8563966"/>
                </a:cubicBezTo>
                <a:cubicBezTo>
                  <a:pt x="2461815" y="8725230"/>
                  <a:pt x="2405988" y="8887485"/>
                  <a:pt x="2294334" y="9050733"/>
                </a:cubicBezTo>
                <a:cubicBezTo>
                  <a:pt x="2182680" y="9213981"/>
                  <a:pt x="2064874" y="9318359"/>
                  <a:pt x="1940917" y="9363868"/>
                </a:cubicBezTo>
                <a:cubicBezTo>
                  <a:pt x="2205500" y="9454884"/>
                  <a:pt x="2459765" y="9500393"/>
                  <a:pt x="2703711" y="9500393"/>
                </a:cubicBezTo>
                <a:cubicBezTo>
                  <a:pt x="3352734" y="9500393"/>
                  <a:pt x="3836392" y="9253338"/>
                  <a:pt x="4154686" y="8759229"/>
                </a:cubicBezTo>
                <a:cubicBezTo>
                  <a:pt x="4472980" y="8265252"/>
                  <a:pt x="4632126" y="7575880"/>
                  <a:pt x="4632126" y="6691114"/>
                </a:cubicBezTo>
                <a:lnTo>
                  <a:pt x="4632126" y="5587405"/>
                </a:lnTo>
                <a:cubicBezTo>
                  <a:pt x="4499835" y="5984280"/>
                  <a:pt x="4255889" y="6319176"/>
                  <a:pt x="3900289" y="6592094"/>
                </a:cubicBezTo>
                <a:cubicBezTo>
                  <a:pt x="3544821" y="6864878"/>
                  <a:pt x="3141794" y="7001271"/>
                  <a:pt x="2691209" y="7001271"/>
                </a:cubicBezTo>
                <a:cubicBezTo>
                  <a:pt x="2339842" y="7001271"/>
                  <a:pt x="2016323" y="6937175"/>
                  <a:pt x="1720651" y="6808986"/>
                </a:cubicBezTo>
                <a:cubicBezTo>
                  <a:pt x="1425112" y="6680795"/>
                  <a:pt x="1172964" y="6506104"/>
                  <a:pt x="964208" y="6284912"/>
                </a:cubicBezTo>
                <a:cubicBezTo>
                  <a:pt x="755451" y="6063721"/>
                  <a:pt x="577651" y="5805355"/>
                  <a:pt x="430808" y="5509815"/>
                </a:cubicBezTo>
                <a:cubicBezTo>
                  <a:pt x="284096" y="5214276"/>
                  <a:pt x="175617" y="4899091"/>
                  <a:pt x="105370" y="4564261"/>
                </a:cubicBezTo>
                <a:cubicBezTo>
                  <a:pt x="35123" y="4229298"/>
                  <a:pt x="0" y="3886134"/>
                  <a:pt x="0" y="3534767"/>
                </a:cubicBezTo>
                <a:cubicBezTo>
                  <a:pt x="0" y="3088283"/>
                  <a:pt x="57877" y="2657343"/>
                  <a:pt x="173633" y="2241947"/>
                </a:cubicBezTo>
                <a:cubicBezTo>
                  <a:pt x="289388" y="1826419"/>
                  <a:pt x="457795" y="1450181"/>
                  <a:pt x="678855" y="1113234"/>
                </a:cubicBezTo>
                <a:cubicBezTo>
                  <a:pt x="900046" y="776287"/>
                  <a:pt x="1187384" y="506545"/>
                  <a:pt x="1540867" y="304006"/>
                </a:cubicBezTo>
                <a:cubicBezTo>
                  <a:pt x="1894350" y="101336"/>
                  <a:pt x="2290233" y="0"/>
                  <a:pt x="2728515" y="0"/>
                </a:cubicBezTo>
                <a:cubicBezTo>
                  <a:pt x="3104621" y="0"/>
                  <a:pt x="3482843" y="123031"/>
                  <a:pt x="3863181" y="369094"/>
                </a:cubicBezTo>
                <a:cubicBezTo>
                  <a:pt x="4243519" y="615024"/>
                  <a:pt x="4499835" y="948862"/>
                  <a:pt x="4632126" y="1370608"/>
                </a:cubicBezTo>
                <a:lnTo>
                  <a:pt x="4787305" y="179983"/>
                </a:lnTo>
                <a:lnTo>
                  <a:pt x="6858397" y="179983"/>
                </a:lnTo>
                <a:lnTo>
                  <a:pt x="6858397" y="917773"/>
                </a:lnTo>
                <a:lnTo>
                  <a:pt x="5965428" y="917773"/>
                </a:lnTo>
                <a:lnTo>
                  <a:pt x="5965428" y="6517481"/>
                </a:lnTo>
                <a:cubicBezTo>
                  <a:pt x="5965428" y="6902052"/>
                  <a:pt x="5931297" y="7266912"/>
                  <a:pt x="5863034" y="7612061"/>
                </a:cubicBezTo>
                <a:cubicBezTo>
                  <a:pt x="5794904" y="7957210"/>
                  <a:pt x="5683316" y="8286881"/>
                  <a:pt x="5528270" y="8601074"/>
                </a:cubicBezTo>
                <a:cubicBezTo>
                  <a:pt x="5373224" y="8915267"/>
                  <a:pt x="5179946" y="9185009"/>
                  <a:pt x="4948436" y="9410302"/>
                </a:cubicBezTo>
                <a:cubicBezTo>
                  <a:pt x="4716925" y="9635727"/>
                  <a:pt x="4426479" y="9815577"/>
                  <a:pt x="4077097" y="9949854"/>
                </a:cubicBezTo>
                <a:cubicBezTo>
                  <a:pt x="3727847" y="10084262"/>
                  <a:pt x="3338248" y="10151466"/>
                  <a:pt x="2908300" y="10151466"/>
                </a:cubicBezTo>
                <a:close/>
                <a:moveTo>
                  <a:pt x="2957909" y="6213673"/>
                </a:moveTo>
                <a:cubicBezTo>
                  <a:pt x="3325812" y="6213673"/>
                  <a:pt x="3643048" y="6085549"/>
                  <a:pt x="3909615" y="5829300"/>
                </a:cubicBezTo>
                <a:cubicBezTo>
                  <a:pt x="4176315" y="5572919"/>
                  <a:pt x="4370652" y="5256609"/>
                  <a:pt x="4492625" y="4880372"/>
                </a:cubicBezTo>
                <a:cubicBezTo>
                  <a:pt x="4614598" y="4504134"/>
                  <a:pt x="4675584" y="4096940"/>
                  <a:pt x="4675584" y="3658790"/>
                </a:cubicBezTo>
                <a:cubicBezTo>
                  <a:pt x="4675584" y="2815431"/>
                  <a:pt x="4521597" y="2132277"/>
                  <a:pt x="4213622" y="1609328"/>
                </a:cubicBezTo>
                <a:cubicBezTo>
                  <a:pt x="3905647" y="1086379"/>
                  <a:pt x="3495344" y="824905"/>
                  <a:pt x="2982714" y="824905"/>
                </a:cubicBezTo>
                <a:cubicBezTo>
                  <a:pt x="2643650" y="824905"/>
                  <a:pt x="2348045" y="950979"/>
                  <a:pt x="2095897" y="1203126"/>
                </a:cubicBezTo>
                <a:cubicBezTo>
                  <a:pt x="1843749" y="1455274"/>
                  <a:pt x="1657681" y="1773634"/>
                  <a:pt x="1537692" y="2158206"/>
                </a:cubicBezTo>
                <a:cubicBezTo>
                  <a:pt x="1417836" y="2542646"/>
                  <a:pt x="1357908" y="2962209"/>
                  <a:pt x="1357908" y="3416895"/>
                </a:cubicBezTo>
                <a:cubicBezTo>
                  <a:pt x="1357908" y="3772495"/>
                  <a:pt x="1385821" y="4108450"/>
                  <a:pt x="1441648" y="4424759"/>
                </a:cubicBezTo>
                <a:cubicBezTo>
                  <a:pt x="1497475" y="4740936"/>
                  <a:pt x="1585317" y="5037534"/>
                  <a:pt x="1705173" y="5314553"/>
                </a:cubicBezTo>
                <a:cubicBezTo>
                  <a:pt x="1825162" y="5591439"/>
                  <a:pt x="1992643" y="5810514"/>
                  <a:pt x="2207617" y="5971778"/>
                </a:cubicBezTo>
                <a:cubicBezTo>
                  <a:pt x="2422591" y="6133042"/>
                  <a:pt x="2672688" y="6213673"/>
                  <a:pt x="2957909" y="6213673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39" name="Freeform 1139">
            <a:hlinkClick r:id="rId4"/>
            <a:extLst>
              <a:ext uri="{FF2B5EF4-FFF2-40B4-BE49-F238E27FC236}">
                <a16:creationId xmlns:a16="http://schemas.microsoft.com/office/drawing/2014/main" id="{662DC51D-EDA2-AA6F-5359-1E4CC8B93FB8}"/>
              </a:ext>
            </a:extLst>
          </p:cNvPr>
          <p:cNvSpPr/>
          <p:nvPr/>
        </p:nvSpPr>
        <p:spPr>
          <a:xfrm>
            <a:off x="4048125" y="2982913"/>
            <a:ext cx="73025" cy="90487"/>
          </a:xfrm>
          <a:custGeom>
            <a:avLst/>
            <a:gdLst/>
            <a:ahLst/>
            <a:cxnLst/>
            <a:rect l="0" t="0" r="0" b="0"/>
            <a:pathLst>
              <a:path w="6132910" h="7001271">
                <a:moveTo>
                  <a:pt x="0" y="3633986"/>
                </a:moveTo>
                <a:cubicBezTo>
                  <a:pt x="0" y="3154429"/>
                  <a:pt x="72298" y="2699676"/>
                  <a:pt x="216893" y="2269728"/>
                </a:cubicBezTo>
                <a:cubicBezTo>
                  <a:pt x="361620" y="1839780"/>
                  <a:pt x="570376" y="1454282"/>
                  <a:pt x="843161" y="1113234"/>
                </a:cubicBezTo>
                <a:cubicBezTo>
                  <a:pt x="1116079" y="772186"/>
                  <a:pt x="1469562" y="501385"/>
                  <a:pt x="1903611" y="300831"/>
                </a:cubicBezTo>
                <a:cubicBezTo>
                  <a:pt x="2337793" y="100277"/>
                  <a:pt x="2823568" y="0"/>
                  <a:pt x="3360936" y="0"/>
                </a:cubicBezTo>
                <a:cubicBezTo>
                  <a:pt x="3662694" y="0"/>
                  <a:pt x="3964451" y="44450"/>
                  <a:pt x="4266208" y="133350"/>
                </a:cubicBezTo>
                <a:cubicBezTo>
                  <a:pt x="4568098" y="222250"/>
                  <a:pt x="4849218" y="351499"/>
                  <a:pt x="5109568" y="521097"/>
                </a:cubicBezTo>
                <a:cubicBezTo>
                  <a:pt x="5370050" y="690562"/>
                  <a:pt x="5581915" y="918964"/>
                  <a:pt x="5745163" y="1206301"/>
                </a:cubicBezTo>
                <a:cubicBezTo>
                  <a:pt x="5908543" y="1493507"/>
                  <a:pt x="5990233" y="1814909"/>
                  <a:pt x="5990233" y="2170509"/>
                </a:cubicBezTo>
                <a:cubicBezTo>
                  <a:pt x="5990233" y="2418556"/>
                  <a:pt x="5904442" y="2648016"/>
                  <a:pt x="5732860" y="2858889"/>
                </a:cubicBezTo>
                <a:cubicBezTo>
                  <a:pt x="5561278" y="3069630"/>
                  <a:pt x="5322557" y="3175000"/>
                  <a:pt x="5016699" y="3175000"/>
                </a:cubicBezTo>
                <a:cubicBezTo>
                  <a:pt x="4748015" y="3175000"/>
                  <a:pt x="4521664" y="3095426"/>
                  <a:pt x="4337646" y="2936280"/>
                </a:cubicBezTo>
                <a:cubicBezTo>
                  <a:pt x="4153628" y="2777133"/>
                  <a:pt x="4061619" y="2565268"/>
                  <a:pt x="4061619" y="2300684"/>
                </a:cubicBezTo>
                <a:cubicBezTo>
                  <a:pt x="4061619" y="2032000"/>
                  <a:pt x="4156671" y="1823244"/>
                  <a:pt x="4346774" y="1674415"/>
                </a:cubicBezTo>
                <a:cubicBezTo>
                  <a:pt x="4537009" y="1525587"/>
                  <a:pt x="4760318" y="1451173"/>
                  <a:pt x="5016699" y="1451173"/>
                </a:cubicBezTo>
                <a:cubicBezTo>
                  <a:pt x="4880306" y="1232098"/>
                  <a:pt x="4687028" y="1052314"/>
                  <a:pt x="4436865" y="911820"/>
                </a:cubicBezTo>
                <a:cubicBezTo>
                  <a:pt x="4186701" y="771194"/>
                  <a:pt x="3900422" y="700881"/>
                  <a:pt x="3578027" y="700881"/>
                </a:cubicBezTo>
                <a:cubicBezTo>
                  <a:pt x="3218326" y="700881"/>
                  <a:pt x="2895865" y="780455"/>
                  <a:pt x="2610644" y="939601"/>
                </a:cubicBezTo>
                <a:cubicBezTo>
                  <a:pt x="2325423" y="1098748"/>
                  <a:pt x="2098014" y="1309621"/>
                  <a:pt x="1928416" y="1572220"/>
                </a:cubicBezTo>
                <a:cubicBezTo>
                  <a:pt x="1758950" y="1834687"/>
                  <a:pt x="1629768" y="2125067"/>
                  <a:pt x="1540868" y="2443361"/>
                </a:cubicBezTo>
                <a:cubicBezTo>
                  <a:pt x="1451968" y="2761655"/>
                  <a:pt x="1407518" y="3090333"/>
                  <a:pt x="1407518" y="3429397"/>
                </a:cubicBezTo>
                <a:cubicBezTo>
                  <a:pt x="1407518" y="4227248"/>
                  <a:pt x="1591469" y="4854575"/>
                  <a:pt x="1959372" y="5311378"/>
                </a:cubicBezTo>
                <a:cubicBezTo>
                  <a:pt x="2327408" y="5768181"/>
                  <a:pt x="2837987" y="5996583"/>
                  <a:pt x="3491111" y="5996583"/>
                </a:cubicBezTo>
                <a:cubicBezTo>
                  <a:pt x="3743392" y="5996583"/>
                  <a:pt x="3986279" y="5943864"/>
                  <a:pt x="4219774" y="5838428"/>
                </a:cubicBezTo>
                <a:cubicBezTo>
                  <a:pt x="4453401" y="5732992"/>
                  <a:pt x="4649788" y="5601758"/>
                  <a:pt x="4808935" y="5444728"/>
                </a:cubicBezTo>
                <a:cubicBezTo>
                  <a:pt x="4968082" y="5287565"/>
                  <a:pt x="5101365" y="5129411"/>
                  <a:pt x="5208786" y="4970264"/>
                </a:cubicBezTo>
                <a:cubicBezTo>
                  <a:pt x="5316340" y="4811117"/>
                  <a:pt x="5390820" y="4665398"/>
                  <a:pt x="5432227" y="4533106"/>
                </a:cubicBezTo>
                <a:lnTo>
                  <a:pt x="6132910" y="4762500"/>
                </a:lnTo>
                <a:cubicBezTo>
                  <a:pt x="5975747" y="5440495"/>
                  <a:pt x="5642901" y="5983155"/>
                  <a:pt x="5134372" y="6390481"/>
                </a:cubicBezTo>
                <a:cubicBezTo>
                  <a:pt x="4625975" y="6797675"/>
                  <a:pt x="3985221" y="7001271"/>
                  <a:pt x="3212108" y="7001271"/>
                </a:cubicBezTo>
                <a:cubicBezTo>
                  <a:pt x="2769725" y="7001271"/>
                  <a:pt x="2352146" y="6921697"/>
                  <a:pt x="1959372" y="6762551"/>
                </a:cubicBezTo>
                <a:cubicBezTo>
                  <a:pt x="1566731" y="6603272"/>
                  <a:pt x="1225683" y="6381022"/>
                  <a:pt x="936229" y="6095801"/>
                </a:cubicBezTo>
                <a:cubicBezTo>
                  <a:pt x="646907" y="5810581"/>
                  <a:pt x="418505" y="5455047"/>
                  <a:pt x="251024" y="5029200"/>
                </a:cubicBezTo>
                <a:cubicBezTo>
                  <a:pt x="83675" y="4603353"/>
                  <a:pt x="0" y="4138282"/>
                  <a:pt x="0" y="3633986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0" name="Freeform 1140">
            <a:hlinkClick r:id="rId4"/>
            <a:extLst>
              <a:ext uri="{FF2B5EF4-FFF2-40B4-BE49-F238E27FC236}">
                <a16:creationId xmlns:a16="http://schemas.microsoft.com/office/drawing/2014/main" id="{B204C5BF-9071-7AC5-5C41-2CCF92EF078D}"/>
              </a:ext>
            </a:extLst>
          </p:cNvPr>
          <p:cNvSpPr/>
          <p:nvPr/>
        </p:nvSpPr>
        <p:spPr>
          <a:xfrm>
            <a:off x="4127500" y="2949575"/>
            <a:ext cx="95250" cy="120650"/>
          </a:xfrm>
          <a:custGeom>
            <a:avLst/>
            <a:gdLst/>
            <a:ahLst/>
            <a:cxnLst/>
            <a:rect l="0" t="0" r="0" b="0"/>
            <a:pathLst>
              <a:path w="8111132" h="9332714">
                <a:moveTo>
                  <a:pt x="6778029" y="4849218"/>
                </a:moveTo>
                <a:lnTo>
                  <a:pt x="6778029" y="8638183"/>
                </a:lnTo>
                <a:lnTo>
                  <a:pt x="8111132" y="8638183"/>
                </a:lnTo>
                <a:lnTo>
                  <a:pt x="8111132" y="9332714"/>
                </a:lnTo>
                <a:lnTo>
                  <a:pt x="4241601" y="9332714"/>
                </a:lnTo>
                <a:lnTo>
                  <a:pt x="4241601" y="8638183"/>
                </a:lnTo>
                <a:lnTo>
                  <a:pt x="5444728" y="8638183"/>
                </a:lnTo>
                <a:lnTo>
                  <a:pt x="5444728" y="4799608"/>
                </a:lnTo>
                <a:cubicBezTo>
                  <a:pt x="5444728" y="4320051"/>
                  <a:pt x="5353777" y="3962467"/>
                  <a:pt x="5171876" y="3726855"/>
                </a:cubicBezTo>
                <a:cubicBezTo>
                  <a:pt x="4989975" y="3491244"/>
                  <a:pt x="4752247" y="3373438"/>
                  <a:pt x="4458692" y="3373438"/>
                </a:cubicBezTo>
                <a:cubicBezTo>
                  <a:pt x="4247819" y="3373438"/>
                  <a:pt x="4029736" y="3432374"/>
                  <a:pt x="3804443" y="3550246"/>
                </a:cubicBezTo>
                <a:cubicBezTo>
                  <a:pt x="3579150" y="3667985"/>
                  <a:pt x="3373503" y="3825082"/>
                  <a:pt x="3187501" y="4021535"/>
                </a:cubicBezTo>
                <a:cubicBezTo>
                  <a:pt x="3001499" y="4217856"/>
                  <a:pt x="2848504" y="4457634"/>
                  <a:pt x="2728515" y="4740871"/>
                </a:cubicBezTo>
                <a:cubicBezTo>
                  <a:pt x="2608659" y="5023975"/>
                  <a:pt x="2548731" y="5318456"/>
                  <a:pt x="2548731" y="5624314"/>
                </a:cubicBezTo>
                <a:lnTo>
                  <a:pt x="2548731" y="8638183"/>
                </a:lnTo>
                <a:lnTo>
                  <a:pt x="3758009" y="8638183"/>
                </a:lnTo>
                <a:lnTo>
                  <a:pt x="3758009" y="9332714"/>
                </a:lnTo>
                <a:lnTo>
                  <a:pt x="74414" y="9332714"/>
                </a:lnTo>
                <a:lnTo>
                  <a:pt x="74414" y="8638183"/>
                </a:lnTo>
                <a:lnTo>
                  <a:pt x="1215429" y="8638183"/>
                </a:lnTo>
                <a:lnTo>
                  <a:pt x="1215429" y="762596"/>
                </a:lnTo>
                <a:lnTo>
                  <a:pt x="0" y="762596"/>
                </a:lnTo>
                <a:lnTo>
                  <a:pt x="0" y="0"/>
                </a:lnTo>
                <a:lnTo>
                  <a:pt x="2548731" y="0"/>
                </a:lnTo>
                <a:lnTo>
                  <a:pt x="2548731" y="3857030"/>
                </a:lnTo>
                <a:cubicBezTo>
                  <a:pt x="2705893" y="3534635"/>
                  <a:pt x="2913657" y="3268001"/>
                  <a:pt x="3172023" y="3057129"/>
                </a:cubicBezTo>
                <a:cubicBezTo>
                  <a:pt x="3430389" y="2846256"/>
                  <a:pt x="3687696" y="2700536"/>
                  <a:pt x="3943945" y="2619971"/>
                </a:cubicBezTo>
                <a:cubicBezTo>
                  <a:pt x="4200326" y="2539273"/>
                  <a:pt x="4460808" y="2498924"/>
                  <a:pt x="4725392" y="2498924"/>
                </a:cubicBezTo>
                <a:cubicBezTo>
                  <a:pt x="4898958" y="2498924"/>
                  <a:pt x="5063265" y="2511360"/>
                  <a:pt x="5218311" y="2536230"/>
                </a:cubicBezTo>
                <a:cubicBezTo>
                  <a:pt x="5373356" y="2560969"/>
                  <a:pt x="5551090" y="2620897"/>
                  <a:pt x="5751512" y="2716014"/>
                </a:cubicBezTo>
                <a:cubicBezTo>
                  <a:pt x="5952066" y="2811132"/>
                  <a:pt x="6123649" y="2938264"/>
                  <a:pt x="6266259" y="3097411"/>
                </a:cubicBezTo>
                <a:cubicBezTo>
                  <a:pt x="6409001" y="3256558"/>
                  <a:pt x="6529982" y="3487076"/>
                  <a:pt x="6629201" y="3788966"/>
                </a:cubicBezTo>
                <a:cubicBezTo>
                  <a:pt x="6728420" y="4090723"/>
                  <a:pt x="6778029" y="4444140"/>
                  <a:pt x="6778029" y="484921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1" name="Freeform 1141">
            <a:hlinkClick r:id="rId4"/>
            <a:extLst>
              <a:ext uri="{FF2B5EF4-FFF2-40B4-BE49-F238E27FC236}">
                <a16:creationId xmlns:a16="http://schemas.microsoft.com/office/drawing/2014/main" id="{22976AAC-EEE0-2DB2-54CE-DA5C551FEEC0}"/>
              </a:ext>
            </a:extLst>
          </p:cNvPr>
          <p:cNvSpPr/>
          <p:nvPr/>
        </p:nvSpPr>
        <p:spPr>
          <a:xfrm>
            <a:off x="4225925" y="2947988"/>
            <a:ext cx="115888" cy="125412"/>
          </a:xfrm>
          <a:custGeom>
            <a:avLst/>
            <a:gdLst/>
            <a:ahLst/>
            <a:cxnLst/>
            <a:rect l="0" t="0" r="0" b="0"/>
            <a:pathLst>
              <a:path w="9766896" h="9698632">
                <a:moveTo>
                  <a:pt x="8892580" y="4458693"/>
                </a:moveTo>
                <a:cubicBezTo>
                  <a:pt x="8892580" y="3776465"/>
                  <a:pt x="8741635" y="3150130"/>
                  <a:pt x="8439746" y="2579688"/>
                </a:cubicBezTo>
                <a:cubicBezTo>
                  <a:pt x="8137988" y="2009114"/>
                  <a:pt x="7713200" y="1555420"/>
                  <a:pt x="7165380" y="1218605"/>
                </a:cubicBezTo>
                <a:cubicBezTo>
                  <a:pt x="6617692" y="881658"/>
                  <a:pt x="6006902" y="713185"/>
                  <a:pt x="5333008" y="713185"/>
                </a:cubicBezTo>
                <a:cubicBezTo>
                  <a:pt x="4791538" y="713185"/>
                  <a:pt x="4281025" y="802085"/>
                  <a:pt x="3801467" y="979885"/>
                </a:cubicBezTo>
                <a:cubicBezTo>
                  <a:pt x="3321910" y="1157552"/>
                  <a:pt x="2908499" y="1397331"/>
                  <a:pt x="2561233" y="1699221"/>
                </a:cubicBezTo>
                <a:cubicBezTo>
                  <a:pt x="2213967" y="2000978"/>
                  <a:pt x="1914194" y="2348244"/>
                  <a:pt x="1661914" y="2741018"/>
                </a:cubicBezTo>
                <a:cubicBezTo>
                  <a:pt x="1409766" y="3133659"/>
                  <a:pt x="1220655" y="3549121"/>
                  <a:pt x="1094582" y="3987404"/>
                </a:cubicBezTo>
                <a:cubicBezTo>
                  <a:pt x="968508" y="4425554"/>
                  <a:pt x="905471" y="4865820"/>
                  <a:pt x="905471" y="5308204"/>
                </a:cubicBezTo>
                <a:cubicBezTo>
                  <a:pt x="905471" y="5800196"/>
                  <a:pt x="987095" y="6263217"/>
                  <a:pt x="1150342" y="6697266"/>
                </a:cubicBezTo>
                <a:cubicBezTo>
                  <a:pt x="1313723" y="7131315"/>
                  <a:pt x="1555552" y="7521972"/>
                  <a:pt x="1875830" y="7869238"/>
                </a:cubicBezTo>
                <a:cubicBezTo>
                  <a:pt x="2196240" y="8216504"/>
                  <a:pt x="2621029" y="8491472"/>
                  <a:pt x="3150196" y="8694143"/>
                </a:cubicBezTo>
                <a:cubicBezTo>
                  <a:pt x="3679362" y="8896681"/>
                  <a:pt x="4280892" y="8997950"/>
                  <a:pt x="4954786" y="8997950"/>
                </a:cubicBezTo>
                <a:cubicBezTo>
                  <a:pt x="5401271" y="8997950"/>
                  <a:pt x="5891146" y="8924595"/>
                  <a:pt x="6424414" y="8777883"/>
                </a:cubicBezTo>
                <a:cubicBezTo>
                  <a:pt x="6957814" y="8631040"/>
                  <a:pt x="7398147" y="8435645"/>
                  <a:pt x="7745413" y="8191699"/>
                </a:cubicBezTo>
                <a:cubicBezTo>
                  <a:pt x="8001661" y="8509993"/>
                  <a:pt x="8129786" y="8679524"/>
                  <a:pt x="8129786" y="8700294"/>
                </a:cubicBezTo>
                <a:cubicBezTo>
                  <a:pt x="7716375" y="8997950"/>
                  <a:pt x="7197527" y="9238787"/>
                  <a:pt x="6573242" y="9422805"/>
                </a:cubicBezTo>
                <a:cubicBezTo>
                  <a:pt x="5949090" y="9606690"/>
                  <a:pt x="5370314" y="9698632"/>
                  <a:pt x="4836914" y="9698632"/>
                </a:cubicBezTo>
                <a:cubicBezTo>
                  <a:pt x="4080471" y="9698632"/>
                  <a:pt x="3393215" y="9580827"/>
                  <a:pt x="2775149" y="9345216"/>
                </a:cubicBezTo>
                <a:cubicBezTo>
                  <a:pt x="2157082" y="9109472"/>
                  <a:pt x="1647494" y="8784895"/>
                  <a:pt x="1246386" y="8371483"/>
                </a:cubicBezTo>
                <a:cubicBezTo>
                  <a:pt x="845410" y="7958072"/>
                  <a:pt x="537435" y="7476464"/>
                  <a:pt x="322461" y="6926660"/>
                </a:cubicBezTo>
                <a:cubicBezTo>
                  <a:pt x="107487" y="6376856"/>
                  <a:pt x="0" y="5783594"/>
                  <a:pt x="0" y="5146874"/>
                </a:cubicBezTo>
                <a:cubicBezTo>
                  <a:pt x="0" y="4444140"/>
                  <a:pt x="145720" y="3773422"/>
                  <a:pt x="437158" y="3134718"/>
                </a:cubicBezTo>
                <a:cubicBezTo>
                  <a:pt x="728729" y="2496013"/>
                  <a:pt x="1115285" y="1949318"/>
                  <a:pt x="1596827" y="1494632"/>
                </a:cubicBezTo>
                <a:cubicBezTo>
                  <a:pt x="2078501" y="1039813"/>
                  <a:pt x="2641799" y="677003"/>
                  <a:pt x="3286721" y="406202"/>
                </a:cubicBezTo>
                <a:cubicBezTo>
                  <a:pt x="3931642" y="135401"/>
                  <a:pt x="4597202" y="0"/>
                  <a:pt x="5283399" y="0"/>
                </a:cubicBezTo>
                <a:cubicBezTo>
                  <a:pt x="5878711" y="0"/>
                  <a:pt x="6426465" y="87842"/>
                  <a:pt x="6926660" y="263525"/>
                </a:cubicBezTo>
                <a:cubicBezTo>
                  <a:pt x="7426986" y="439209"/>
                  <a:pt x="7848666" y="673828"/>
                  <a:pt x="8191699" y="967383"/>
                </a:cubicBezTo>
                <a:cubicBezTo>
                  <a:pt x="8534863" y="1260938"/>
                  <a:pt x="8827360" y="1602052"/>
                  <a:pt x="9069189" y="1990725"/>
                </a:cubicBezTo>
                <a:cubicBezTo>
                  <a:pt x="9311151" y="2379266"/>
                  <a:pt x="9487892" y="2782293"/>
                  <a:pt x="9599414" y="3199805"/>
                </a:cubicBezTo>
                <a:cubicBezTo>
                  <a:pt x="9711069" y="3617318"/>
                  <a:pt x="9766896" y="4041048"/>
                  <a:pt x="9766896" y="4470996"/>
                </a:cubicBezTo>
                <a:cubicBezTo>
                  <a:pt x="9766896" y="4892742"/>
                  <a:pt x="9711069" y="5292725"/>
                  <a:pt x="9599414" y="5670947"/>
                </a:cubicBezTo>
                <a:cubicBezTo>
                  <a:pt x="9487892" y="6049169"/>
                  <a:pt x="9329804" y="6385058"/>
                  <a:pt x="9125149" y="6678613"/>
                </a:cubicBezTo>
                <a:cubicBezTo>
                  <a:pt x="8920494" y="6972168"/>
                  <a:pt x="8656902" y="7204737"/>
                  <a:pt x="8334375" y="7376319"/>
                </a:cubicBezTo>
                <a:cubicBezTo>
                  <a:pt x="8011980" y="7547902"/>
                  <a:pt x="7654396" y="7633693"/>
                  <a:pt x="7261622" y="7633693"/>
                </a:cubicBezTo>
                <a:cubicBezTo>
                  <a:pt x="6823472" y="7633693"/>
                  <a:pt x="6490692" y="7500343"/>
                  <a:pt x="6263283" y="7233643"/>
                </a:cubicBezTo>
                <a:cubicBezTo>
                  <a:pt x="6035874" y="6966943"/>
                  <a:pt x="5907683" y="6558691"/>
                  <a:pt x="5878711" y="6008886"/>
                </a:cubicBezTo>
                <a:cubicBezTo>
                  <a:pt x="5791928" y="6207324"/>
                  <a:pt x="5708187" y="6375797"/>
                  <a:pt x="5627489" y="6514307"/>
                </a:cubicBezTo>
                <a:cubicBezTo>
                  <a:pt x="5546924" y="6652816"/>
                  <a:pt x="5447705" y="6790267"/>
                  <a:pt x="5329833" y="6926660"/>
                </a:cubicBezTo>
                <a:cubicBezTo>
                  <a:pt x="5212093" y="7063053"/>
                  <a:pt x="5082911" y="7171598"/>
                  <a:pt x="4942285" y="7252296"/>
                </a:cubicBezTo>
                <a:cubicBezTo>
                  <a:pt x="4801791" y="7332861"/>
                  <a:pt x="4631267" y="7397949"/>
                  <a:pt x="4430713" y="7447558"/>
                </a:cubicBezTo>
                <a:cubicBezTo>
                  <a:pt x="4230291" y="7497168"/>
                  <a:pt x="4006057" y="7521972"/>
                  <a:pt x="3758010" y="7521972"/>
                </a:cubicBezTo>
                <a:cubicBezTo>
                  <a:pt x="3559572" y="7521972"/>
                  <a:pt x="3368345" y="7486849"/>
                  <a:pt x="3184327" y="7416602"/>
                </a:cubicBezTo>
                <a:cubicBezTo>
                  <a:pt x="3000441" y="7346355"/>
                  <a:pt x="2827867" y="7239927"/>
                  <a:pt x="2666603" y="7097316"/>
                </a:cubicBezTo>
                <a:cubicBezTo>
                  <a:pt x="2505340" y="6954573"/>
                  <a:pt x="2376091" y="6757128"/>
                  <a:pt x="2278857" y="6504980"/>
                </a:cubicBezTo>
                <a:cubicBezTo>
                  <a:pt x="2181754" y="6252832"/>
                  <a:pt x="2133203" y="5961394"/>
                  <a:pt x="2133203" y="5630665"/>
                </a:cubicBezTo>
                <a:cubicBezTo>
                  <a:pt x="2133203" y="5213152"/>
                  <a:pt x="2214827" y="4782212"/>
                  <a:pt x="2378075" y="4337844"/>
                </a:cubicBezTo>
                <a:cubicBezTo>
                  <a:pt x="2541455" y="3893344"/>
                  <a:pt x="2758546" y="3490251"/>
                  <a:pt x="3029347" y="3128566"/>
                </a:cubicBezTo>
                <a:cubicBezTo>
                  <a:pt x="3300148" y="2766749"/>
                  <a:pt x="3624660" y="2469092"/>
                  <a:pt x="4002882" y="2235597"/>
                </a:cubicBezTo>
                <a:cubicBezTo>
                  <a:pt x="4381236" y="2001971"/>
                  <a:pt x="4768850" y="1885157"/>
                  <a:pt x="5165725" y="1885157"/>
                </a:cubicBezTo>
                <a:cubicBezTo>
                  <a:pt x="5264944" y="1885157"/>
                  <a:pt x="5418932" y="1961621"/>
                  <a:pt x="5627688" y="2114550"/>
                </a:cubicBezTo>
                <a:cubicBezTo>
                  <a:pt x="5836444" y="2267480"/>
                  <a:pt x="6019337" y="2422525"/>
                  <a:pt x="6176367" y="2579688"/>
                </a:cubicBezTo>
                <a:lnTo>
                  <a:pt x="6412111" y="2809082"/>
                </a:lnTo>
                <a:cubicBezTo>
                  <a:pt x="6523766" y="2498990"/>
                  <a:pt x="6596129" y="2292285"/>
                  <a:pt x="6629202" y="2188965"/>
                </a:cubicBezTo>
                <a:lnTo>
                  <a:pt x="7621389" y="2188965"/>
                </a:lnTo>
                <a:cubicBezTo>
                  <a:pt x="7137599" y="4743913"/>
                  <a:pt x="6895703" y="6118490"/>
                  <a:pt x="6895703" y="6312694"/>
                </a:cubicBezTo>
                <a:cubicBezTo>
                  <a:pt x="6895703" y="6813021"/>
                  <a:pt x="7069336" y="7063185"/>
                  <a:pt x="7416602" y="7063185"/>
                </a:cubicBezTo>
                <a:cubicBezTo>
                  <a:pt x="7515821" y="7063185"/>
                  <a:pt x="7627408" y="7031170"/>
                  <a:pt x="7751366" y="6967141"/>
                </a:cubicBezTo>
                <a:cubicBezTo>
                  <a:pt x="7875455" y="6902980"/>
                  <a:pt x="8004705" y="6800652"/>
                  <a:pt x="8139113" y="6660158"/>
                </a:cubicBezTo>
                <a:cubicBezTo>
                  <a:pt x="8273521" y="6519532"/>
                  <a:pt x="8396486" y="6351059"/>
                  <a:pt x="8508008" y="6154738"/>
                </a:cubicBezTo>
                <a:cubicBezTo>
                  <a:pt x="8619662" y="5958285"/>
                  <a:pt x="8711671" y="5712289"/>
                  <a:pt x="8784035" y="5416749"/>
                </a:cubicBezTo>
                <a:cubicBezTo>
                  <a:pt x="8856398" y="5121077"/>
                  <a:pt x="8892580" y="4801725"/>
                  <a:pt x="8892580" y="4458693"/>
                </a:cubicBezTo>
                <a:close/>
                <a:moveTo>
                  <a:pt x="3224610" y="5487988"/>
                </a:moveTo>
                <a:cubicBezTo>
                  <a:pt x="3224610" y="5922037"/>
                  <a:pt x="3324887" y="6246548"/>
                  <a:pt x="3525441" y="6461522"/>
                </a:cubicBezTo>
                <a:cubicBezTo>
                  <a:pt x="3725995" y="6676496"/>
                  <a:pt x="3939911" y="6783983"/>
                  <a:pt x="4167188" y="6783983"/>
                </a:cubicBezTo>
                <a:cubicBezTo>
                  <a:pt x="4522788" y="6783983"/>
                  <a:pt x="4877329" y="6600032"/>
                  <a:pt x="5230813" y="6232129"/>
                </a:cubicBezTo>
                <a:cubicBezTo>
                  <a:pt x="5584296" y="5864225"/>
                  <a:pt x="5800262" y="5510742"/>
                  <a:pt x="5878711" y="5171679"/>
                </a:cubicBezTo>
                <a:cubicBezTo>
                  <a:pt x="5878711" y="5167578"/>
                  <a:pt x="5902457" y="5028076"/>
                  <a:pt x="5949950" y="4753174"/>
                </a:cubicBezTo>
                <a:cubicBezTo>
                  <a:pt x="5997575" y="4478272"/>
                  <a:pt x="6045134" y="4197152"/>
                  <a:pt x="6092627" y="3909815"/>
                </a:cubicBezTo>
                <a:cubicBezTo>
                  <a:pt x="6140252" y="3622477"/>
                  <a:pt x="6166115" y="3466439"/>
                  <a:pt x="6170216" y="3441700"/>
                </a:cubicBezTo>
                <a:cubicBezTo>
                  <a:pt x="6153679" y="3420931"/>
                  <a:pt x="6129867" y="3390967"/>
                  <a:pt x="6098778" y="3351808"/>
                </a:cubicBezTo>
                <a:cubicBezTo>
                  <a:pt x="6067822" y="3312518"/>
                  <a:pt x="6007894" y="3245314"/>
                  <a:pt x="5918994" y="3150196"/>
                </a:cubicBezTo>
                <a:cubicBezTo>
                  <a:pt x="5830226" y="3055078"/>
                  <a:pt x="5744501" y="2970346"/>
                  <a:pt x="5661819" y="2895997"/>
                </a:cubicBezTo>
                <a:cubicBezTo>
                  <a:pt x="5579137" y="2821517"/>
                  <a:pt x="5484019" y="2754313"/>
                  <a:pt x="5376466" y="2694385"/>
                </a:cubicBezTo>
                <a:cubicBezTo>
                  <a:pt x="5269045" y="2634457"/>
                  <a:pt x="5173993" y="2604493"/>
                  <a:pt x="5091311" y="2604493"/>
                </a:cubicBezTo>
                <a:cubicBezTo>
                  <a:pt x="4785321" y="2604493"/>
                  <a:pt x="4485548" y="2760597"/>
                  <a:pt x="4191992" y="3072805"/>
                </a:cubicBezTo>
                <a:cubicBezTo>
                  <a:pt x="3898570" y="3384881"/>
                  <a:pt x="3663950" y="3765220"/>
                  <a:pt x="3488135" y="4213821"/>
                </a:cubicBezTo>
                <a:cubicBezTo>
                  <a:pt x="3312451" y="4662290"/>
                  <a:pt x="3224610" y="5087012"/>
                  <a:pt x="3224610" y="548798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2" name="Freeform 1142">
            <a:hlinkClick r:id="rId4"/>
            <a:extLst>
              <a:ext uri="{FF2B5EF4-FFF2-40B4-BE49-F238E27FC236}">
                <a16:creationId xmlns:a16="http://schemas.microsoft.com/office/drawing/2014/main" id="{71DCB154-C21B-13E3-A3D3-49B1B0EB7BD9}"/>
              </a:ext>
            </a:extLst>
          </p:cNvPr>
          <p:cNvSpPr/>
          <p:nvPr/>
        </p:nvSpPr>
        <p:spPr>
          <a:xfrm>
            <a:off x="4349750" y="2982913"/>
            <a:ext cx="82550" cy="130175"/>
          </a:xfrm>
          <a:custGeom>
            <a:avLst/>
            <a:gdLst/>
            <a:ahLst/>
            <a:cxnLst/>
            <a:rect l="0" t="0" r="0" b="0"/>
            <a:pathLst>
              <a:path w="6858397" h="10151466">
                <a:moveTo>
                  <a:pt x="2908300" y="10151466"/>
                </a:moveTo>
                <a:cubicBezTo>
                  <a:pt x="2494888" y="10151466"/>
                  <a:pt x="2118651" y="10101857"/>
                  <a:pt x="1779587" y="10002638"/>
                </a:cubicBezTo>
                <a:cubicBezTo>
                  <a:pt x="1440656" y="9903419"/>
                  <a:pt x="1156427" y="9738055"/>
                  <a:pt x="926901" y="9506544"/>
                </a:cubicBezTo>
                <a:cubicBezTo>
                  <a:pt x="697508" y="9275034"/>
                  <a:pt x="582811" y="8993914"/>
                  <a:pt x="582811" y="8663185"/>
                </a:cubicBezTo>
                <a:cubicBezTo>
                  <a:pt x="582811" y="8344891"/>
                  <a:pt x="685138" y="8104054"/>
                  <a:pt x="889794" y="7940674"/>
                </a:cubicBezTo>
                <a:cubicBezTo>
                  <a:pt x="1094449" y="7777426"/>
                  <a:pt x="1339387" y="7695802"/>
                  <a:pt x="1624608" y="7695802"/>
                </a:cubicBezTo>
                <a:cubicBezTo>
                  <a:pt x="1856118" y="7695802"/>
                  <a:pt x="2053497" y="7777426"/>
                  <a:pt x="2216745" y="7940674"/>
                </a:cubicBezTo>
                <a:cubicBezTo>
                  <a:pt x="2380125" y="8104054"/>
                  <a:pt x="2461815" y="8311818"/>
                  <a:pt x="2461815" y="8563966"/>
                </a:cubicBezTo>
                <a:cubicBezTo>
                  <a:pt x="2461815" y="8725230"/>
                  <a:pt x="2405988" y="8887485"/>
                  <a:pt x="2294334" y="9050733"/>
                </a:cubicBezTo>
                <a:cubicBezTo>
                  <a:pt x="2182680" y="9213981"/>
                  <a:pt x="2064874" y="9318359"/>
                  <a:pt x="1940917" y="9363868"/>
                </a:cubicBezTo>
                <a:cubicBezTo>
                  <a:pt x="2205500" y="9454884"/>
                  <a:pt x="2459765" y="9500393"/>
                  <a:pt x="2703711" y="9500393"/>
                </a:cubicBezTo>
                <a:cubicBezTo>
                  <a:pt x="3352734" y="9500393"/>
                  <a:pt x="3836392" y="9253338"/>
                  <a:pt x="4154686" y="8759229"/>
                </a:cubicBezTo>
                <a:cubicBezTo>
                  <a:pt x="4472980" y="8265252"/>
                  <a:pt x="4632126" y="7575880"/>
                  <a:pt x="4632126" y="6691114"/>
                </a:cubicBezTo>
                <a:lnTo>
                  <a:pt x="4632126" y="5587405"/>
                </a:lnTo>
                <a:cubicBezTo>
                  <a:pt x="4499835" y="5984280"/>
                  <a:pt x="4255889" y="6319176"/>
                  <a:pt x="3900289" y="6592094"/>
                </a:cubicBezTo>
                <a:cubicBezTo>
                  <a:pt x="3544821" y="6864878"/>
                  <a:pt x="3141794" y="7001271"/>
                  <a:pt x="2691209" y="7001271"/>
                </a:cubicBezTo>
                <a:cubicBezTo>
                  <a:pt x="2339842" y="7001271"/>
                  <a:pt x="2016323" y="6937175"/>
                  <a:pt x="1720651" y="6808986"/>
                </a:cubicBezTo>
                <a:cubicBezTo>
                  <a:pt x="1425112" y="6680795"/>
                  <a:pt x="1172964" y="6506104"/>
                  <a:pt x="964208" y="6284912"/>
                </a:cubicBezTo>
                <a:cubicBezTo>
                  <a:pt x="755451" y="6063721"/>
                  <a:pt x="577651" y="5805355"/>
                  <a:pt x="430808" y="5509815"/>
                </a:cubicBezTo>
                <a:cubicBezTo>
                  <a:pt x="284096" y="5214276"/>
                  <a:pt x="175617" y="4899091"/>
                  <a:pt x="105370" y="4564261"/>
                </a:cubicBezTo>
                <a:cubicBezTo>
                  <a:pt x="35123" y="4229298"/>
                  <a:pt x="0" y="3886134"/>
                  <a:pt x="0" y="3534767"/>
                </a:cubicBezTo>
                <a:cubicBezTo>
                  <a:pt x="0" y="3088283"/>
                  <a:pt x="57877" y="2657343"/>
                  <a:pt x="173633" y="2241947"/>
                </a:cubicBezTo>
                <a:cubicBezTo>
                  <a:pt x="289388" y="1826419"/>
                  <a:pt x="457795" y="1450181"/>
                  <a:pt x="678855" y="1113234"/>
                </a:cubicBezTo>
                <a:cubicBezTo>
                  <a:pt x="900046" y="776287"/>
                  <a:pt x="1187384" y="506545"/>
                  <a:pt x="1540867" y="304006"/>
                </a:cubicBezTo>
                <a:cubicBezTo>
                  <a:pt x="1894350" y="101336"/>
                  <a:pt x="2290233" y="0"/>
                  <a:pt x="2728515" y="0"/>
                </a:cubicBezTo>
                <a:cubicBezTo>
                  <a:pt x="3104621" y="0"/>
                  <a:pt x="3482843" y="123031"/>
                  <a:pt x="3863181" y="369094"/>
                </a:cubicBezTo>
                <a:cubicBezTo>
                  <a:pt x="4243519" y="615024"/>
                  <a:pt x="4499835" y="948862"/>
                  <a:pt x="4632126" y="1370608"/>
                </a:cubicBezTo>
                <a:lnTo>
                  <a:pt x="4787305" y="179983"/>
                </a:lnTo>
                <a:lnTo>
                  <a:pt x="6858397" y="179983"/>
                </a:lnTo>
                <a:lnTo>
                  <a:pt x="6858397" y="917773"/>
                </a:lnTo>
                <a:lnTo>
                  <a:pt x="5965428" y="917773"/>
                </a:lnTo>
                <a:lnTo>
                  <a:pt x="5965428" y="6517481"/>
                </a:lnTo>
                <a:cubicBezTo>
                  <a:pt x="5965428" y="6902052"/>
                  <a:pt x="5931297" y="7266912"/>
                  <a:pt x="5863034" y="7612061"/>
                </a:cubicBezTo>
                <a:cubicBezTo>
                  <a:pt x="5794904" y="7957210"/>
                  <a:pt x="5683316" y="8286881"/>
                  <a:pt x="5528270" y="8601074"/>
                </a:cubicBezTo>
                <a:cubicBezTo>
                  <a:pt x="5373224" y="8915267"/>
                  <a:pt x="5179946" y="9185009"/>
                  <a:pt x="4948436" y="9410302"/>
                </a:cubicBezTo>
                <a:cubicBezTo>
                  <a:pt x="4716925" y="9635727"/>
                  <a:pt x="4426479" y="9815577"/>
                  <a:pt x="4077097" y="9949854"/>
                </a:cubicBezTo>
                <a:cubicBezTo>
                  <a:pt x="3727847" y="10084262"/>
                  <a:pt x="3338248" y="10151466"/>
                  <a:pt x="2908300" y="10151466"/>
                </a:cubicBezTo>
                <a:close/>
                <a:moveTo>
                  <a:pt x="2957909" y="6213673"/>
                </a:moveTo>
                <a:cubicBezTo>
                  <a:pt x="3325812" y="6213673"/>
                  <a:pt x="3643048" y="6085549"/>
                  <a:pt x="3909615" y="5829300"/>
                </a:cubicBezTo>
                <a:cubicBezTo>
                  <a:pt x="4176315" y="5572919"/>
                  <a:pt x="4370652" y="5256609"/>
                  <a:pt x="4492625" y="4880372"/>
                </a:cubicBezTo>
                <a:cubicBezTo>
                  <a:pt x="4614598" y="4504134"/>
                  <a:pt x="4675584" y="4096940"/>
                  <a:pt x="4675584" y="3658790"/>
                </a:cubicBezTo>
                <a:cubicBezTo>
                  <a:pt x="4675584" y="2815431"/>
                  <a:pt x="4521597" y="2132277"/>
                  <a:pt x="4213622" y="1609328"/>
                </a:cubicBezTo>
                <a:cubicBezTo>
                  <a:pt x="3905647" y="1086379"/>
                  <a:pt x="3495344" y="824905"/>
                  <a:pt x="2982714" y="824905"/>
                </a:cubicBezTo>
                <a:cubicBezTo>
                  <a:pt x="2643650" y="824905"/>
                  <a:pt x="2348045" y="950979"/>
                  <a:pt x="2095897" y="1203126"/>
                </a:cubicBezTo>
                <a:cubicBezTo>
                  <a:pt x="1843749" y="1455274"/>
                  <a:pt x="1657681" y="1773634"/>
                  <a:pt x="1537692" y="2158206"/>
                </a:cubicBezTo>
                <a:cubicBezTo>
                  <a:pt x="1417836" y="2542646"/>
                  <a:pt x="1357908" y="2962209"/>
                  <a:pt x="1357908" y="3416895"/>
                </a:cubicBezTo>
                <a:cubicBezTo>
                  <a:pt x="1357908" y="3772495"/>
                  <a:pt x="1385821" y="4108450"/>
                  <a:pt x="1441648" y="4424759"/>
                </a:cubicBezTo>
                <a:cubicBezTo>
                  <a:pt x="1497475" y="4740936"/>
                  <a:pt x="1585317" y="5037534"/>
                  <a:pt x="1705173" y="5314553"/>
                </a:cubicBezTo>
                <a:cubicBezTo>
                  <a:pt x="1825162" y="5591439"/>
                  <a:pt x="1992643" y="5810514"/>
                  <a:pt x="2207617" y="5971778"/>
                </a:cubicBezTo>
                <a:cubicBezTo>
                  <a:pt x="2422591" y="6133042"/>
                  <a:pt x="2672688" y="6213673"/>
                  <a:pt x="2957909" y="6213673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3" name="Freeform 1143">
            <a:hlinkClick r:id="rId4"/>
            <a:extLst>
              <a:ext uri="{FF2B5EF4-FFF2-40B4-BE49-F238E27FC236}">
                <a16:creationId xmlns:a16="http://schemas.microsoft.com/office/drawing/2014/main" id="{72D31B78-0DAD-227A-AB29-F7AE0F981651}"/>
              </a:ext>
            </a:extLst>
          </p:cNvPr>
          <p:cNvSpPr/>
          <p:nvPr/>
        </p:nvSpPr>
        <p:spPr>
          <a:xfrm>
            <a:off x="4435475" y="2982913"/>
            <a:ext cx="138113" cy="87312"/>
          </a:xfrm>
          <a:custGeom>
            <a:avLst/>
            <a:gdLst/>
            <a:ahLst/>
            <a:cxnLst/>
            <a:rect l="0" t="0" r="0" b="0"/>
            <a:pathLst>
              <a:path w="11571486" h="6833790">
                <a:moveTo>
                  <a:pt x="3609182" y="6139259"/>
                </a:moveTo>
                <a:lnTo>
                  <a:pt x="3609182" y="6833790"/>
                </a:ln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587956" y="1174221"/>
                  <a:pt x="2708871" y="953095"/>
                  <a:pt x="2868018" y="762992"/>
                </a:cubicBezTo>
                <a:cubicBezTo>
                  <a:pt x="3027297" y="572757"/>
                  <a:pt x="3204038" y="423929"/>
                  <a:pt x="3398243" y="316508"/>
                </a:cubicBezTo>
                <a:cubicBezTo>
                  <a:pt x="3592579" y="208955"/>
                  <a:pt x="3791017" y="129315"/>
                  <a:pt x="3993555" y="77589"/>
                </a:cubicBezTo>
                <a:cubicBezTo>
                  <a:pt x="4196226" y="25863"/>
                  <a:pt x="4398831" y="0"/>
                  <a:pt x="4601369" y="0"/>
                </a:cubicBezTo>
                <a:cubicBezTo>
                  <a:pt x="4746096" y="0"/>
                  <a:pt x="4875279" y="6217"/>
                  <a:pt x="4988918" y="18653"/>
                </a:cubicBezTo>
                <a:cubicBezTo>
                  <a:pt x="5102556" y="31089"/>
                  <a:pt x="5235840" y="63169"/>
                  <a:pt x="5388769" y="114895"/>
                </a:cubicBezTo>
                <a:cubicBezTo>
                  <a:pt x="5541831" y="166489"/>
                  <a:pt x="5675181" y="236736"/>
                  <a:pt x="5788819" y="325636"/>
                </a:cubicBezTo>
                <a:cubicBezTo>
                  <a:pt x="5902590" y="414536"/>
                  <a:pt x="6014244" y="543719"/>
                  <a:pt x="6123782" y="713184"/>
                </a:cubicBezTo>
                <a:cubicBezTo>
                  <a:pt x="6233319" y="882650"/>
                  <a:pt x="6321161" y="1085255"/>
                  <a:pt x="6387307" y="1320998"/>
                </a:cubicBezTo>
                <a:cubicBezTo>
                  <a:pt x="6589845" y="862079"/>
                  <a:pt x="6866797" y="527182"/>
                  <a:pt x="7218164" y="316309"/>
                </a:cubicBezTo>
                <a:cubicBezTo>
                  <a:pt x="7569663" y="105436"/>
                  <a:pt x="7954169" y="0"/>
                  <a:pt x="8371682" y="0"/>
                </a:cubicBezTo>
                <a:cubicBezTo>
                  <a:pt x="8495639" y="0"/>
                  <a:pt x="8613444" y="6217"/>
                  <a:pt x="8725099" y="18653"/>
                </a:cubicBezTo>
                <a:cubicBezTo>
                  <a:pt x="8836753" y="31089"/>
                  <a:pt x="8963885" y="59002"/>
                  <a:pt x="9106496" y="102394"/>
                </a:cubicBezTo>
                <a:cubicBezTo>
                  <a:pt x="9249106" y="145786"/>
                  <a:pt x="9379281" y="201612"/>
                  <a:pt x="9497021" y="269875"/>
                </a:cubicBezTo>
                <a:cubicBezTo>
                  <a:pt x="9614893" y="338005"/>
                  <a:pt x="9733757" y="434115"/>
                  <a:pt x="9853613" y="558205"/>
                </a:cubicBezTo>
                <a:cubicBezTo>
                  <a:pt x="9973602" y="682162"/>
                  <a:pt x="10073878" y="825830"/>
                  <a:pt x="10154444" y="989211"/>
                </a:cubicBezTo>
                <a:cubicBezTo>
                  <a:pt x="10235142" y="1152459"/>
                  <a:pt x="10301288" y="1356055"/>
                  <a:pt x="10352882" y="1600001"/>
                </a:cubicBezTo>
                <a:cubicBezTo>
                  <a:pt x="10404608" y="1843947"/>
                  <a:pt x="10430471" y="2114748"/>
                  <a:pt x="10430471" y="2412405"/>
                </a:cubicBezTo>
                <a:lnTo>
                  <a:pt x="10430471" y="6139259"/>
                </a:lnTo>
                <a:lnTo>
                  <a:pt x="11571486" y="6139259"/>
                </a:lnTo>
                <a:lnTo>
                  <a:pt x="11571486" y="6833790"/>
                </a:lnTo>
                <a:lnTo>
                  <a:pt x="8092678" y="6833790"/>
                </a:lnTo>
                <a:lnTo>
                  <a:pt x="8092678" y="6139259"/>
                </a:lnTo>
                <a:lnTo>
                  <a:pt x="9097169" y="6139259"/>
                </a:lnTo>
                <a:lnTo>
                  <a:pt x="9097169" y="2424708"/>
                </a:lnTo>
                <a:cubicBezTo>
                  <a:pt x="9097169" y="1887339"/>
                  <a:pt x="8991733" y="1490530"/>
                  <a:pt x="8780860" y="1234281"/>
                </a:cubicBezTo>
                <a:cubicBezTo>
                  <a:pt x="8570119" y="977900"/>
                  <a:pt x="8280731" y="849709"/>
                  <a:pt x="7912696" y="849709"/>
                </a:cubicBezTo>
                <a:cubicBezTo>
                  <a:pt x="7478647" y="849709"/>
                  <a:pt x="7137599" y="986168"/>
                  <a:pt x="6889552" y="1259086"/>
                </a:cubicBezTo>
                <a:cubicBezTo>
                  <a:pt x="6641505" y="1531871"/>
                  <a:pt x="6517482" y="1879071"/>
                  <a:pt x="6517482" y="2300684"/>
                </a:cubicBezTo>
                <a:lnTo>
                  <a:pt x="6517482" y="6139259"/>
                </a:lnTo>
                <a:lnTo>
                  <a:pt x="7584083" y="6139259"/>
                </a:lnTo>
                <a:lnTo>
                  <a:pt x="7584083" y="6833790"/>
                </a:lnTo>
                <a:lnTo>
                  <a:pt x="4117578" y="6833790"/>
                </a:lnTo>
                <a:lnTo>
                  <a:pt x="4117578" y="6139259"/>
                </a:lnTo>
                <a:lnTo>
                  <a:pt x="5184180" y="6139259"/>
                </a:lnTo>
                <a:lnTo>
                  <a:pt x="5184180" y="2424708"/>
                </a:lnTo>
                <a:cubicBezTo>
                  <a:pt x="5184180" y="1887339"/>
                  <a:pt x="5078743" y="1490530"/>
                  <a:pt x="4867871" y="1234281"/>
                </a:cubicBezTo>
                <a:cubicBezTo>
                  <a:pt x="4657130" y="977900"/>
                  <a:pt x="4367808" y="849709"/>
                  <a:pt x="3999905" y="849709"/>
                </a:cubicBezTo>
                <a:cubicBezTo>
                  <a:pt x="3760060" y="849709"/>
                  <a:pt x="3551238" y="895218"/>
                  <a:pt x="3373438" y="986234"/>
                </a:cubicBezTo>
                <a:cubicBezTo>
                  <a:pt x="3195770" y="1077119"/>
                  <a:pt x="3055210" y="1194924"/>
                  <a:pt x="2951758" y="1339651"/>
                </a:cubicBezTo>
                <a:cubicBezTo>
                  <a:pt x="2848438" y="1484246"/>
                  <a:pt x="2764698" y="1663038"/>
                  <a:pt x="2700536" y="1876028"/>
                </a:cubicBezTo>
                <a:cubicBezTo>
                  <a:pt x="2636507" y="2088885"/>
                  <a:pt x="2594174" y="2299692"/>
                  <a:pt x="2573536" y="2508448"/>
                </a:cubicBezTo>
                <a:cubicBezTo>
                  <a:pt x="2552899" y="2717205"/>
                  <a:pt x="2542580" y="2947657"/>
                  <a:pt x="2542580" y="3199805"/>
                </a:cubicBezTo>
                <a:lnTo>
                  <a:pt x="2542580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4" name="Freeform 1144">
            <a:hlinkClick r:id="rId4"/>
            <a:extLst>
              <a:ext uri="{FF2B5EF4-FFF2-40B4-BE49-F238E27FC236}">
                <a16:creationId xmlns:a16="http://schemas.microsoft.com/office/drawing/2014/main" id="{98797394-219E-A7DA-9BE8-12A48458F13D}"/>
              </a:ext>
            </a:extLst>
          </p:cNvPr>
          <p:cNvSpPr/>
          <p:nvPr/>
        </p:nvSpPr>
        <p:spPr>
          <a:xfrm>
            <a:off x="4579938" y="2982913"/>
            <a:ext cx="87312" cy="90487"/>
          </a:xfrm>
          <a:custGeom>
            <a:avLst/>
            <a:gdLst/>
            <a:ahLst/>
            <a:cxnLst/>
            <a:rect l="0" t="0" r="0" b="0"/>
            <a:pathLst>
              <a:path w="7428905" h="7001271">
                <a:moveTo>
                  <a:pt x="1320800" y="5413772"/>
                </a:moveTo>
                <a:cubicBezTo>
                  <a:pt x="1320800" y="5620411"/>
                  <a:pt x="1381787" y="5787826"/>
                  <a:pt x="1503760" y="5916017"/>
                </a:cubicBezTo>
                <a:cubicBezTo>
                  <a:pt x="1625732" y="6044208"/>
                  <a:pt x="1806575" y="6108303"/>
                  <a:pt x="2046288" y="6108303"/>
                </a:cubicBezTo>
                <a:cubicBezTo>
                  <a:pt x="2319205" y="6108303"/>
                  <a:pt x="2601383" y="6026679"/>
                  <a:pt x="2892822" y="5863431"/>
                </a:cubicBezTo>
                <a:cubicBezTo>
                  <a:pt x="3184260" y="5700051"/>
                  <a:pt x="3425031" y="5494337"/>
                  <a:pt x="3615135" y="5246290"/>
                </a:cubicBezTo>
                <a:cubicBezTo>
                  <a:pt x="3805370" y="4998244"/>
                  <a:pt x="3900488" y="4760515"/>
                  <a:pt x="3900488" y="4533106"/>
                </a:cubicBezTo>
                <a:lnTo>
                  <a:pt x="3900488" y="3212306"/>
                </a:lnTo>
                <a:cubicBezTo>
                  <a:pt x="3635904" y="3472788"/>
                  <a:pt x="3330972" y="3706415"/>
                  <a:pt x="2985691" y="3913187"/>
                </a:cubicBezTo>
                <a:cubicBezTo>
                  <a:pt x="2640542" y="4119827"/>
                  <a:pt x="2357372" y="4272756"/>
                  <a:pt x="2136180" y="4371975"/>
                </a:cubicBezTo>
                <a:cubicBezTo>
                  <a:pt x="1914988" y="4471194"/>
                  <a:pt x="1723761" y="4607653"/>
                  <a:pt x="1562497" y="4781351"/>
                </a:cubicBezTo>
                <a:cubicBezTo>
                  <a:pt x="1401366" y="4954918"/>
                  <a:pt x="1320800" y="5165725"/>
                  <a:pt x="1320800" y="5413772"/>
                </a:cubicBezTo>
                <a:close/>
                <a:moveTo>
                  <a:pt x="7428905" y="4892873"/>
                </a:moveTo>
                <a:cubicBezTo>
                  <a:pt x="7428905" y="5306285"/>
                  <a:pt x="7385513" y="5655601"/>
                  <a:pt x="7298730" y="5940822"/>
                </a:cubicBezTo>
                <a:cubicBezTo>
                  <a:pt x="7211947" y="6226043"/>
                  <a:pt x="7085872" y="6443067"/>
                  <a:pt x="6920508" y="6591895"/>
                </a:cubicBezTo>
                <a:cubicBezTo>
                  <a:pt x="6755144" y="6740723"/>
                  <a:pt x="6575293" y="6846159"/>
                  <a:pt x="6380956" y="6908204"/>
                </a:cubicBezTo>
                <a:cubicBezTo>
                  <a:pt x="6186620" y="6970248"/>
                  <a:pt x="5959210" y="7001271"/>
                  <a:pt x="5698728" y="7001271"/>
                </a:cubicBezTo>
                <a:cubicBezTo>
                  <a:pt x="5421842" y="7001271"/>
                  <a:pt x="5163476" y="6947494"/>
                  <a:pt x="4923631" y="6839941"/>
                </a:cubicBezTo>
                <a:cubicBezTo>
                  <a:pt x="4683919" y="6732521"/>
                  <a:pt x="4478271" y="6558955"/>
                  <a:pt x="4306689" y="6319242"/>
                </a:cubicBezTo>
                <a:cubicBezTo>
                  <a:pt x="4135107" y="6079397"/>
                  <a:pt x="4032779" y="5789943"/>
                  <a:pt x="3999706" y="5450880"/>
                </a:cubicBezTo>
                <a:cubicBezTo>
                  <a:pt x="3821906" y="5901465"/>
                  <a:pt x="3521141" y="6272543"/>
                  <a:pt x="3097411" y="6564114"/>
                </a:cubicBezTo>
                <a:cubicBezTo>
                  <a:pt x="2673681" y="6855551"/>
                  <a:pt x="2215819" y="7001271"/>
                  <a:pt x="1723827" y="7001271"/>
                </a:cubicBezTo>
                <a:cubicBezTo>
                  <a:pt x="1215297" y="7001271"/>
                  <a:pt x="800828" y="6865870"/>
                  <a:pt x="480417" y="6595070"/>
                </a:cubicBezTo>
                <a:cubicBezTo>
                  <a:pt x="160139" y="6324269"/>
                  <a:pt x="0" y="5951140"/>
                  <a:pt x="0" y="5475684"/>
                </a:cubicBezTo>
                <a:cubicBezTo>
                  <a:pt x="0" y="5227637"/>
                  <a:pt x="55761" y="5001286"/>
                  <a:pt x="167283" y="4796631"/>
                </a:cubicBezTo>
                <a:cubicBezTo>
                  <a:pt x="278937" y="4591976"/>
                  <a:pt x="426707" y="4421452"/>
                  <a:pt x="610592" y="4285059"/>
                </a:cubicBezTo>
                <a:cubicBezTo>
                  <a:pt x="794610" y="4148667"/>
                  <a:pt x="1003432" y="4018492"/>
                  <a:pt x="1237060" y="3894534"/>
                </a:cubicBezTo>
                <a:cubicBezTo>
                  <a:pt x="1470687" y="3770445"/>
                  <a:pt x="1708415" y="3663950"/>
                  <a:pt x="1950244" y="3575050"/>
                </a:cubicBezTo>
                <a:cubicBezTo>
                  <a:pt x="2192073" y="3486150"/>
                  <a:pt x="2429735" y="3387990"/>
                  <a:pt x="2663230" y="3280569"/>
                </a:cubicBezTo>
                <a:cubicBezTo>
                  <a:pt x="2896857" y="3173015"/>
                  <a:pt x="3105613" y="3065529"/>
                  <a:pt x="3289499" y="2958108"/>
                </a:cubicBezTo>
                <a:cubicBezTo>
                  <a:pt x="3473516" y="2850555"/>
                  <a:pt x="3621352" y="2719255"/>
                  <a:pt x="3733006" y="2564209"/>
                </a:cubicBezTo>
                <a:cubicBezTo>
                  <a:pt x="3844660" y="2409163"/>
                  <a:pt x="3900488" y="2236589"/>
                  <a:pt x="3900488" y="2046486"/>
                </a:cubicBezTo>
                <a:cubicBezTo>
                  <a:pt x="3900488" y="1575130"/>
                  <a:pt x="3784732" y="1224756"/>
                  <a:pt x="3553222" y="995362"/>
                </a:cubicBezTo>
                <a:cubicBezTo>
                  <a:pt x="3321712" y="765969"/>
                  <a:pt x="2997200" y="651272"/>
                  <a:pt x="2579688" y="651272"/>
                </a:cubicBezTo>
                <a:cubicBezTo>
                  <a:pt x="2286132" y="651272"/>
                  <a:pt x="2007063" y="697772"/>
                  <a:pt x="1742480" y="790773"/>
                </a:cubicBezTo>
                <a:cubicBezTo>
                  <a:pt x="1477897" y="883774"/>
                  <a:pt x="1273241" y="1010907"/>
                  <a:pt x="1128514" y="1172170"/>
                </a:cubicBezTo>
                <a:cubicBezTo>
                  <a:pt x="1393097" y="1172170"/>
                  <a:pt x="1602912" y="1243476"/>
                  <a:pt x="1757958" y="1386086"/>
                </a:cubicBezTo>
                <a:cubicBezTo>
                  <a:pt x="1913004" y="1528696"/>
                  <a:pt x="1990527" y="1697170"/>
                  <a:pt x="1990527" y="1891506"/>
                </a:cubicBezTo>
                <a:cubicBezTo>
                  <a:pt x="1990527" y="2151856"/>
                  <a:pt x="1905728" y="2363721"/>
                  <a:pt x="1736130" y="2527101"/>
                </a:cubicBezTo>
                <a:cubicBezTo>
                  <a:pt x="1566664" y="2690349"/>
                  <a:pt x="1364126" y="2771973"/>
                  <a:pt x="1128514" y="2771973"/>
                </a:cubicBezTo>
                <a:cubicBezTo>
                  <a:pt x="884568" y="2771973"/>
                  <a:pt x="671645" y="2686182"/>
                  <a:pt x="489744" y="2514600"/>
                </a:cubicBezTo>
                <a:cubicBezTo>
                  <a:pt x="307843" y="2343018"/>
                  <a:pt x="216892" y="2093979"/>
                  <a:pt x="216892" y="1767483"/>
                </a:cubicBezTo>
                <a:cubicBezTo>
                  <a:pt x="216892" y="1597885"/>
                  <a:pt x="271661" y="1414926"/>
                  <a:pt x="381199" y="1218605"/>
                </a:cubicBezTo>
                <a:cubicBezTo>
                  <a:pt x="490868" y="1022284"/>
                  <a:pt x="647965" y="831122"/>
                  <a:pt x="852488" y="645120"/>
                </a:cubicBezTo>
                <a:cubicBezTo>
                  <a:pt x="1057143" y="458986"/>
                  <a:pt x="1335154" y="304932"/>
                  <a:pt x="1686520" y="182959"/>
                </a:cubicBezTo>
                <a:cubicBezTo>
                  <a:pt x="2038019" y="60986"/>
                  <a:pt x="2424576" y="0"/>
                  <a:pt x="2846189" y="0"/>
                </a:cubicBezTo>
                <a:cubicBezTo>
                  <a:pt x="3185253" y="0"/>
                  <a:pt x="3493228" y="38298"/>
                  <a:pt x="3770114" y="114895"/>
                </a:cubicBezTo>
                <a:cubicBezTo>
                  <a:pt x="4047133" y="191360"/>
                  <a:pt x="4298289" y="313333"/>
                  <a:pt x="4523581" y="480814"/>
                </a:cubicBezTo>
                <a:cubicBezTo>
                  <a:pt x="4749006" y="648163"/>
                  <a:pt x="4923698" y="879673"/>
                  <a:pt x="5047655" y="1175345"/>
                </a:cubicBezTo>
                <a:cubicBezTo>
                  <a:pt x="5171745" y="1470885"/>
                  <a:pt x="5233789" y="1821193"/>
                  <a:pt x="5233789" y="2226270"/>
                </a:cubicBezTo>
                <a:lnTo>
                  <a:pt x="5233789" y="5078809"/>
                </a:lnTo>
                <a:cubicBezTo>
                  <a:pt x="5233789" y="5240073"/>
                  <a:pt x="5253368" y="5394126"/>
                  <a:pt x="5292527" y="5540970"/>
                </a:cubicBezTo>
                <a:cubicBezTo>
                  <a:pt x="5331817" y="5687682"/>
                  <a:pt x="5409340" y="5820965"/>
                  <a:pt x="5525095" y="5940822"/>
                </a:cubicBezTo>
                <a:cubicBezTo>
                  <a:pt x="5640851" y="6060678"/>
                  <a:pt x="5787628" y="6120606"/>
                  <a:pt x="5965428" y="6120606"/>
                </a:cubicBezTo>
                <a:cubicBezTo>
                  <a:pt x="6490494" y="6120606"/>
                  <a:pt x="6753027" y="5752703"/>
                  <a:pt x="6753027" y="5016897"/>
                </a:cubicBezTo>
                <a:lnTo>
                  <a:pt x="6753027" y="4092773"/>
                </a:lnTo>
                <a:lnTo>
                  <a:pt x="7428905" y="4092773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5" name="Freeform 1145">
            <a:hlinkClick r:id="rId4"/>
            <a:extLst>
              <a:ext uri="{FF2B5EF4-FFF2-40B4-BE49-F238E27FC236}">
                <a16:creationId xmlns:a16="http://schemas.microsoft.com/office/drawing/2014/main" id="{195D9FF6-429D-E482-2B2B-51CCC7D94EC1}"/>
              </a:ext>
            </a:extLst>
          </p:cNvPr>
          <p:cNvSpPr/>
          <p:nvPr/>
        </p:nvSpPr>
        <p:spPr>
          <a:xfrm>
            <a:off x="4670425" y="2946400"/>
            <a:ext cx="44450" cy="123825"/>
          </a:xfrm>
          <a:custGeom>
            <a:avLst/>
            <a:gdLst/>
            <a:ahLst/>
            <a:cxnLst/>
            <a:rect l="0" t="0" r="0" b="0"/>
            <a:pathLst>
              <a:path w="3758009" h="9667676">
                <a:moveTo>
                  <a:pt x="837208" y="930275"/>
                </a:moveTo>
                <a:cubicBezTo>
                  <a:pt x="837208" y="673894"/>
                  <a:pt x="927100" y="454753"/>
                  <a:pt x="1106884" y="272851"/>
                </a:cubicBezTo>
                <a:cubicBezTo>
                  <a:pt x="1286801" y="90950"/>
                  <a:pt x="1502833" y="0"/>
                  <a:pt x="1754981" y="0"/>
                </a:cubicBezTo>
                <a:cubicBezTo>
                  <a:pt x="2003028" y="0"/>
                  <a:pt x="2218994" y="92009"/>
                  <a:pt x="2402880" y="276026"/>
                </a:cubicBezTo>
                <a:cubicBezTo>
                  <a:pt x="2586897" y="459912"/>
                  <a:pt x="2678906" y="677995"/>
                  <a:pt x="2678906" y="930275"/>
                </a:cubicBezTo>
                <a:cubicBezTo>
                  <a:pt x="2678906" y="1178322"/>
                  <a:pt x="2586897" y="1392237"/>
                  <a:pt x="2402880" y="1572022"/>
                </a:cubicBezTo>
                <a:cubicBezTo>
                  <a:pt x="2218994" y="1751806"/>
                  <a:pt x="2003028" y="1841698"/>
                  <a:pt x="1754981" y="1841698"/>
                </a:cubicBezTo>
                <a:cubicBezTo>
                  <a:pt x="1502833" y="1841698"/>
                  <a:pt x="1286801" y="1751806"/>
                  <a:pt x="1106884" y="1572022"/>
                </a:cubicBezTo>
                <a:cubicBezTo>
                  <a:pt x="927100" y="1392237"/>
                  <a:pt x="837208" y="1178322"/>
                  <a:pt x="837208" y="930275"/>
                </a:cubicBezTo>
                <a:close/>
                <a:moveTo>
                  <a:pt x="2542580" y="3013869"/>
                </a:moveTo>
                <a:lnTo>
                  <a:pt x="2542580" y="8973145"/>
                </a:lnTo>
                <a:lnTo>
                  <a:pt x="3758009" y="8973145"/>
                </a:lnTo>
                <a:lnTo>
                  <a:pt x="3758009" y="9667676"/>
                </a:lnTo>
                <a:lnTo>
                  <a:pt x="12502" y="9667676"/>
                </a:lnTo>
                <a:lnTo>
                  <a:pt x="12502" y="8973145"/>
                </a:lnTo>
                <a:lnTo>
                  <a:pt x="1209278" y="8973145"/>
                </a:lnTo>
                <a:lnTo>
                  <a:pt x="1209278" y="3708400"/>
                </a:lnTo>
                <a:lnTo>
                  <a:pt x="0" y="3708400"/>
                </a:lnTo>
                <a:lnTo>
                  <a:pt x="0" y="301386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6" name="Freeform 1146">
            <a:hlinkClick r:id="rId4"/>
            <a:extLst>
              <a:ext uri="{FF2B5EF4-FFF2-40B4-BE49-F238E27FC236}">
                <a16:creationId xmlns:a16="http://schemas.microsoft.com/office/drawing/2014/main" id="{59D0DABE-8234-E8CD-85BF-0991403BB952}"/>
              </a:ext>
            </a:extLst>
          </p:cNvPr>
          <p:cNvSpPr/>
          <p:nvPr/>
        </p:nvSpPr>
        <p:spPr>
          <a:xfrm>
            <a:off x="4718050" y="2949575"/>
            <a:ext cx="47625" cy="120650"/>
          </a:xfrm>
          <a:custGeom>
            <a:avLst/>
            <a:gdLst/>
            <a:ahLst/>
            <a:cxnLst/>
            <a:rect l="0" t="0" r="0" b="0"/>
            <a:pathLst>
              <a:path w="4049514" h="9332714">
                <a:moveTo>
                  <a:pt x="2716213" y="0"/>
                </a:moveTo>
                <a:lnTo>
                  <a:pt x="2716213" y="8638183"/>
                </a:lnTo>
                <a:lnTo>
                  <a:pt x="4049514" y="8638183"/>
                </a:lnTo>
                <a:lnTo>
                  <a:pt x="4049514" y="9332714"/>
                </a:lnTo>
                <a:lnTo>
                  <a:pt x="0" y="9332714"/>
                </a:lnTo>
                <a:lnTo>
                  <a:pt x="0" y="8638183"/>
                </a:lnTo>
                <a:lnTo>
                  <a:pt x="1382911" y="8638183"/>
                </a:lnTo>
                <a:lnTo>
                  <a:pt x="1382911" y="762596"/>
                </a:lnTo>
                <a:lnTo>
                  <a:pt x="0" y="762596"/>
                </a:lnTo>
                <a:lnTo>
                  <a:pt x="0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7" name="Freeform 1147">
            <a:hlinkClick r:id="rId4"/>
            <a:extLst>
              <a:ext uri="{FF2B5EF4-FFF2-40B4-BE49-F238E27FC236}">
                <a16:creationId xmlns:a16="http://schemas.microsoft.com/office/drawing/2014/main" id="{31419FC6-E964-876F-4550-F6E4D0596DA6}"/>
              </a:ext>
            </a:extLst>
          </p:cNvPr>
          <p:cNvSpPr/>
          <p:nvPr/>
        </p:nvSpPr>
        <p:spPr>
          <a:xfrm>
            <a:off x="4778375" y="3048000"/>
            <a:ext cx="22225" cy="23813"/>
          </a:xfrm>
          <a:custGeom>
            <a:avLst/>
            <a:gdLst/>
            <a:ahLst/>
            <a:cxnLst/>
            <a:rect l="0" t="0" r="0" b="0"/>
            <a:pathLst>
              <a:path w="1841698" h="1835546">
                <a:moveTo>
                  <a:pt x="0" y="923925"/>
                </a:moveTo>
                <a:cubicBezTo>
                  <a:pt x="0" y="667676"/>
                  <a:pt x="88834" y="449659"/>
                  <a:pt x="266501" y="269875"/>
                </a:cubicBezTo>
                <a:cubicBezTo>
                  <a:pt x="444301" y="89958"/>
                  <a:pt x="659275" y="0"/>
                  <a:pt x="911423" y="0"/>
                </a:cubicBezTo>
                <a:cubicBezTo>
                  <a:pt x="1159470" y="0"/>
                  <a:pt x="1376495" y="90951"/>
                  <a:pt x="1562497" y="272852"/>
                </a:cubicBezTo>
                <a:cubicBezTo>
                  <a:pt x="1748631" y="454753"/>
                  <a:pt x="1841698" y="671777"/>
                  <a:pt x="1841698" y="923925"/>
                </a:cubicBezTo>
                <a:cubicBezTo>
                  <a:pt x="1841698" y="1171972"/>
                  <a:pt x="1748631" y="1385954"/>
                  <a:pt x="1562497" y="1565870"/>
                </a:cubicBezTo>
                <a:cubicBezTo>
                  <a:pt x="1376495" y="1745654"/>
                  <a:pt x="1159470" y="1835546"/>
                  <a:pt x="911423" y="1835546"/>
                </a:cubicBezTo>
                <a:cubicBezTo>
                  <a:pt x="659275" y="1835546"/>
                  <a:pt x="444301" y="1745654"/>
                  <a:pt x="266501" y="1565870"/>
                </a:cubicBezTo>
                <a:cubicBezTo>
                  <a:pt x="88834" y="1385954"/>
                  <a:pt x="0" y="1171972"/>
                  <a:pt x="0" y="923925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8" name="Freeform 1148">
            <a:hlinkClick r:id="rId4"/>
            <a:extLst>
              <a:ext uri="{FF2B5EF4-FFF2-40B4-BE49-F238E27FC236}">
                <a16:creationId xmlns:a16="http://schemas.microsoft.com/office/drawing/2014/main" id="{878C82FA-5EE7-50EC-F913-0E0E6B01006A}"/>
              </a:ext>
            </a:extLst>
          </p:cNvPr>
          <p:cNvSpPr/>
          <p:nvPr/>
        </p:nvSpPr>
        <p:spPr>
          <a:xfrm>
            <a:off x="4816475" y="2982913"/>
            <a:ext cx="73025" cy="90487"/>
          </a:xfrm>
          <a:custGeom>
            <a:avLst/>
            <a:gdLst/>
            <a:ahLst/>
            <a:cxnLst/>
            <a:rect l="0" t="0" r="0" b="0"/>
            <a:pathLst>
              <a:path w="6132910" h="7001271">
                <a:moveTo>
                  <a:pt x="0" y="3633986"/>
                </a:moveTo>
                <a:cubicBezTo>
                  <a:pt x="0" y="3154429"/>
                  <a:pt x="72298" y="2699676"/>
                  <a:pt x="216893" y="2269728"/>
                </a:cubicBezTo>
                <a:cubicBezTo>
                  <a:pt x="361620" y="1839780"/>
                  <a:pt x="570376" y="1454282"/>
                  <a:pt x="843161" y="1113234"/>
                </a:cubicBezTo>
                <a:cubicBezTo>
                  <a:pt x="1116079" y="772186"/>
                  <a:pt x="1469562" y="501385"/>
                  <a:pt x="1903611" y="300831"/>
                </a:cubicBezTo>
                <a:cubicBezTo>
                  <a:pt x="2337793" y="100277"/>
                  <a:pt x="2823568" y="0"/>
                  <a:pt x="3360936" y="0"/>
                </a:cubicBezTo>
                <a:cubicBezTo>
                  <a:pt x="3662694" y="0"/>
                  <a:pt x="3964451" y="44450"/>
                  <a:pt x="4266208" y="133350"/>
                </a:cubicBezTo>
                <a:cubicBezTo>
                  <a:pt x="4568098" y="222250"/>
                  <a:pt x="4849218" y="351499"/>
                  <a:pt x="5109568" y="521097"/>
                </a:cubicBezTo>
                <a:cubicBezTo>
                  <a:pt x="5370050" y="690562"/>
                  <a:pt x="5581915" y="918964"/>
                  <a:pt x="5745163" y="1206301"/>
                </a:cubicBezTo>
                <a:cubicBezTo>
                  <a:pt x="5908543" y="1493507"/>
                  <a:pt x="5990233" y="1814909"/>
                  <a:pt x="5990233" y="2170509"/>
                </a:cubicBezTo>
                <a:cubicBezTo>
                  <a:pt x="5990233" y="2418556"/>
                  <a:pt x="5904442" y="2648016"/>
                  <a:pt x="5732860" y="2858889"/>
                </a:cubicBezTo>
                <a:cubicBezTo>
                  <a:pt x="5561278" y="3069630"/>
                  <a:pt x="5322557" y="3175000"/>
                  <a:pt x="5016699" y="3175000"/>
                </a:cubicBezTo>
                <a:cubicBezTo>
                  <a:pt x="4748015" y="3175000"/>
                  <a:pt x="4521664" y="3095426"/>
                  <a:pt x="4337646" y="2936280"/>
                </a:cubicBezTo>
                <a:cubicBezTo>
                  <a:pt x="4153628" y="2777133"/>
                  <a:pt x="4061619" y="2565268"/>
                  <a:pt x="4061619" y="2300684"/>
                </a:cubicBezTo>
                <a:cubicBezTo>
                  <a:pt x="4061619" y="2032000"/>
                  <a:pt x="4156671" y="1823244"/>
                  <a:pt x="4346774" y="1674415"/>
                </a:cubicBezTo>
                <a:cubicBezTo>
                  <a:pt x="4537009" y="1525587"/>
                  <a:pt x="4760318" y="1451173"/>
                  <a:pt x="5016699" y="1451173"/>
                </a:cubicBezTo>
                <a:cubicBezTo>
                  <a:pt x="4880306" y="1232098"/>
                  <a:pt x="4687028" y="1052314"/>
                  <a:pt x="4436865" y="911820"/>
                </a:cubicBezTo>
                <a:cubicBezTo>
                  <a:pt x="4186701" y="771194"/>
                  <a:pt x="3900422" y="700881"/>
                  <a:pt x="3578027" y="700881"/>
                </a:cubicBezTo>
                <a:cubicBezTo>
                  <a:pt x="3218326" y="700881"/>
                  <a:pt x="2895865" y="780455"/>
                  <a:pt x="2610644" y="939601"/>
                </a:cubicBezTo>
                <a:cubicBezTo>
                  <a:pt x="2325423" y="1098748"/>
                  <a:pt x="2098014" y="1309621"/>
                  <a:pt x="1928416" y="1572220"/>
                </a:cubicBezTo>
                <a:cubicBezTo>
                  <a:pt x="1758950" y="1834687"/>
                  <a:pt x="1629768" y="2125067"/>
                  <a:pt x="1540868" y="2443361"/>
                </a:cubicBezTo>
                <a:cubicBezTo>
                  <a:pt x="1451968" y="2761655"/>
                  <a:pt x="1407518" y="3090333"/>
                  <a:pt x="1407518" y="3429397"/>
                </a:cubicBezTo>
                <a:cubicBezTo>
                  <a:pt x="1407518" y="4227248"/>
                  <a:pt x="1591469" y="4854575"/>
                  <a:pt x="1959372" y="5311378"/>
                </a:cubicBezTo>
                <a:cubicBezTo>
                  <a:pt x="2327408" y="5768181"/>
                  <a:pt x="2837987" y="5996583"/>
                  <a:pt x="3491111" y="5996583"/>
                </a:cubicBezTo>
                <a:cubicBezTo>
                  <a:pt x="3743392" y="5996583"/>
                  <a:pt x="3986279" y="5943864"/>
                  <a:pt x="4219774" y="5838428"/>
                </a:cubicBezTo>
                <a:cubicBezTo>
                  <a:pt x="4453401" y="5732992"/>
                  <a:pt x="4649788" y="5601758"/>
                  <a:pt x="4808935" y="5444728"/>
                </a:cubicBezTo>
                <a:cubicBezTo>
                  <a:pt x="4968082" y="5287565"/>
                  <a:pt x="5101365" y="5129411"/>
                  <a:pt x="5208786" y="4970264"/>
                </a:cubicBezTo>
                <a:cubicBezTo>
                  <a:pt x="5316340" y="4811117"/>
                  <a:pt x="5390820" y="4665398"/>
                  <a:pt x="5432227" y="4533106"/>
                </a:cubicBezTo>
                <a:lnTo>
                  <a:pt x="6132910" y="4762500"/>
                </a:lnTo>
                <a:cubicBezTo>
                  <a:pt x="5975747" y="5440495"/>
                  <a:pt x="5642901" y="5983155"/>
                  <a:pt x="5134372" y="6390481"/>
                </a:cubicBezTo>
                <a:cubicBezTo>
                  <a:pt x="4625975" y="6797675"/>
                  <a:pt x="3985221" y="7001271"/>
                  <a:pt x="3212108" y="7001271"/>
                </a:cubicBezTo>
                <a:cubicBezTo>
                  <a:pt x="2769725" y="7001271"/>
                  <a:pt x="2352146" y="6921697"/>
                  <a:pt x="1959372" y="6762551"/>
                </a:cubicBezTo>
                <a:cubicBezTo>
                  <a:pt x="1566731" y="6603272"/>
                  <a:pt x="1225683" y="6381022"/>
                  <a:pt x="936229" y="6095801"/>
                </a:cubicBezTo>
                <a:cubicBezTo>
                  <a:pt x="646907" y="5810581"/>
                  <a:pt x="418505" y="5455047"/>
                  <a:pt x="251024" y="5029200"/>
                </a:cubicBezTo>
                <a:cubicBezTo>
                  <a:pt x="83675" y="4603353"/>
                  <a:pt x="0" y="4138282"/>
                  <a:pt x="0" y="3633986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49" name="Freeform 1149">
            <a:hlinkClick r:id="rId4"/>
            <a:extLst>
              <a:ext uri="{FF2B5EF4-FFF2-40B4-BE49-F238E27FC236}">
                <a16:creationId xmlns:a16="http://schemas.microsoft.com/office/drawing/2014/main" id="{29F3CD32-9676-37AE-BF72-35305664BCA5}"/>
              </a:ext>
            </a:extLst>
          </p:cNvPr>
          <p:cNvSpPr/>
          <p:nvPr/>
        </p:nvSpPr>
        <p:spPr>
          <a:xfrm>
            <a:off x="4899025" y="2982913"/>
            <a:ext cx="76200" cy="90487"/>
          </a:xfrm>
          <a:custGeom>
            <a:avLst/>
            <a:gdLst/>
            <a:ahLst/>
            <a:cxnLst/>
            <a:rect l="0" t="0" r="0" b="0"/>
            <a:pathLst>
              <a:path w="6461522" h="7001271">
                <a:moveTo>
                  <a:pt x="4266208" y="1119386"/>
                </a:moveTo>
                <a:cubicBezTo>
                  <a:pt x="3989322" y="865121"/>
                  <a:pt x="3646223" y="737989"/>
                  <a:pt x="3236913" y="737989"/>
                </a:cubicBezTo>
                <a:cubicBezTo>
                  <a:pt x="2827603" y="737989"/>
                  <a:pt x="2483446" y="865121"/>
                  <a:pt x="2204443" y="1119386"/>
                </a:cubicBezTo>
                <a:cubicBezTo>
                  <a:pt x="1925440" y="1373651"/>
                  <a:pt x="1724952" y="1709539"/>
                  <a:pt x="1602979" y="2127051"/>
                </a:cubicBezTo>
                <a:cubicBezTo>
                  <a:pt x="1481006" y="2544564"/>
                  <a:pt x="1420019" y="3030339"/>
                  <a:pt x="1420019" y="3584376"/>
                </a:cubicBezTo>
                <a:cubicBezTo>
                  <a:pt x="1420019" y="4378126"/>
                  <a:pt x="1583267" y="5014780"/>
                  <a:pt x="1909763" y="5494337"/>
                </a:cubicBezTo>
                <a:cubicBezTo>
                  <a:pt x="2236391" y="5973895"/>
                  <a:pt x="2682942" y="6213673"/>
                  <a:pt x="3249415" y="6213673"/>
                </a:cubicBezTo>
                <a:cubicBezTo>
                  <a:pt x="3803320" y="6213673"/>
                  <a:pt x="4240478" y="5972902"/>
                  <a:pt x="4560888" y="5491361"/>
                </a:cubicBezTo>
                <a:cubicBezTo>
                  <a:pt x="4881298" y="5009687"/>
                  <a:pt x="5041504" y="4374025"/>
                  <a:pt x="5041504" y="3584376"/>
                </a:cubicBezTo>
                <a:cubicBezTo>
                  <a:pt x="5041504" y="3026238"/>
                  <a:pt x="4981509" y="2539471"/>
                  <a:pt x="4861521" y="2124075"/>
                </a:cubicBezTo>
                <a:cubicBezTo>
                  <a:pt x="4741665" y="1708547"/>
                  <a:pt x="4543227" y="1373651"/>
                  <a:pt x="4266208" y="1119386"/>
                </a:cubicBezTo>
                <a:close/>
                <a:moveTo>
                  <a:pt x="3249415" y="7001271"/>
                </a:moveTo>
                <a:cubicBezTo>
                  <a:pt x="2257227" y="7001271"/>
                  <a:pt x="1467578" y="6671601"/>
                  <a:pt x="880468" y="6012259"/>
                </a:cubicBezTo>
                <a:cubicBezTo>
                  <a:pt x="293490" y="5352785"/>
                  <a:pt x="0" y="4516636"/>
                  <a:pt x="0" y="3503811"/>
                </a:cubicBezTo>
                <a:cubicBezTo>
                  <a:pt x="0" y="2842352"/>
                  <a:pt x="126074" y="2248098"/>
                  <a:pt x="378222" y="1721048"/>
                </a:cubicBezTo>
                <a:cubicBezTo>
                  <a:pt x="630370" y="1193866"/>
                  <a:pt x="1004491" y="775229"/>
                  <a:pt x="1500585" y="465137"/>
                </a:cubicBezTo>
                <a:cubicBezTo>
                  <a:pt x="1996679" y="155045"/>
                  <a:pt x="2575455" y="0"/>
                  <a:pt x="3236913" y="0"/>
                </a:cubicBezTo>
                <a:cubicBezTo>
                  <a:pt x="3733007" y="0"/>
                  <a:pt x="4185709" y="89958"/>
                  <a:pt x="4595019" y="269875"/>
                </a:cubicBezTo>
                <a:cubicBezTo>
                  <a:pt x="5004329" y="449659"/>
                  <a:pt x="5344319" y="696648"/>
                  <a:pt x="5614988" y="1010840"/>
                </a:cubicBezTo>
                <a:cubicBezTo>
                  <a:pt x="5885789" y="1325033"/>
                  <a:pt x="6094545" y="1695053"/>
                  <a:pt x="6241257" y="2120900"/>
                </a:cubicBezTo>
                <a:cubicBezTo>
                  <a:pt x="6388100" y="2546747"/>
                  <a:pt x="6461522" y="3007717"/>
                  <a:pt x="6461522" y="3503811"/>
                </a:cubicBezTo>
                <a:cubicBezTo>
                  <a:pt x="6461522" y="4161036"/>
                  <a:pt x="6336441" y="4752181"/>
                  <a:pt x="6086277" y="5277247"/>
                </a:cubicBezTo>
                <a:cubicBezTo>
                  <a:pt x="5836246" y="5802312"/>
                  <a:pt x="5465234" y="6220949"/>
                  <a:pt x="4973241" y="6533158"/>
                </a:cubicBezTo>
                <a:cubicBezTo>
                  <a:pt x="4481248" y="6845233"/>
                  <a:pt x="3906640" y="7001271"/>
                  <a:pt x="3249415" y="7001271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0" name="Freeform 1150">
            <a:hlinkClick r:id="rId4"/>
            <a:extLst>
              <a:ext uri="{FF2B5EF4-FFF2-40B4-BE49-F238E27FC236}">
                <a16:creationId xmlns:a16="http://schemas.microsoft.com/office/drawing/2014/main" id="{79FC9564-43C0-5389-E95D-4E89E58C736A}"/>
              </a:ext>
            </a:extLst>
          </p:cNvPr>
          <p:cNvSpPr/>
          <p:nvPr/>
        </p:nvSpPr>
        <p:spPr>
          <a:xfrm>
            <a:off x="4983163" y="2982913"/>
            <a:ext cx="138112" cy="87312"/>
          </a:xfrm>
          <a:custGeom>
            <a:avLst/>
            <a:gdLst/>
            <a:ahLst/>
            <a:cxnLst/>
            <a:rect l="0" t="0" r="0" b="0"/>
            <a:pathLst>
              <a:path w="11571486" h="6833790">
                <a:moveTo>
                  <a:pt x="3609182" y="6139259"/>
                </a:moveTo>
                <a:lnTo>
                  <a:pt x="3609182" y="6833790"/>
                </a:lnTo>
                <a:lnTo>
                  <a:pt x="0" y="6833790"/>
                </a:lnTo>
                <a:lnTo>
                  <a:pt x="0" y="6139259"/>
                </a:lnTo>
                <a:lnTo>
                  <a:pt x="1209278" y="6139259"/>
                </a:lnTo>
                <a:lnTo>
                  <a:pt x="1209278" y="874514"/>
                </a:lnTo>
                <a:lnTo>
                  <a:pt x="0" y="874514"/>
                </a:lnTo>
                <a:lnTo>
                  <a:pt x="0" y="179983"/>
                </a:lnTo>
                <a:lnTo>
                  <a:pt x="2350294" y="74414"/>
                </a:lnTo>
                <a:lnTo>
                  <a:pt x="2505274" y="1426369"/>
                </a:lnTo>
                <a:cubicBezTo>
                  <a:pt x="2587956" y="1174221"/>
                  <a:pt x="2708871" y="953095"/>
                  <a:pt x="2868018" y="762992"/>
                </a:cubicBezTo>
                <a:cubicBezTo>
                  <a:pt x="3027297" y="572757"/>
                  <a:pt x="3204038" y="423929"/>
                  <a:pt x="3398243" y="316508"/>
                </a:cubicBezTo>
                <a:cubicBezTo>
                  <a:pt x="3592579" y="208955"/>
                  <a:pt x="3791017" y="129315"/>
                  <a:pt x="3993555" y="77589"/>
                </a:cubicBezTo>
                <a:cubicBezTo>
                  <a:pt x="4196226" y="25863"/>
                  <a:pt x="4398831" y="0"/>
                  <a:pt x="4601369" y="0"/>
                </a:cubicBezTo>
                <a:cubicBezTo>
                  <a:pt x="4746096" y="0"/>
                  <a:pt x="4875279" y="6217"/>
                  <a:pt x="4988918" y="18653"/>
                </a:cubicBezTo>
                <a:cubicBezTo>
                  <a:pt x="5102556" y="31089"/>
                  <a:pt x="5235840" y="63169"/>
                  <a:pt x="5388769" y="114895"/>
                </a:cubicBezTo>
                <a:cubicBezTo>
                  <a:pt x="5541831" y="166489"/>
                  <a:pt x="5675181" y="236736"/>
                  <a:pt x="5788819" y="325636"/>
                </a:cubicBezTo>
                <a:cubicBezTo>
                  <a:pt x="5902590" y="414536"/>
                  <a:pt x="6014244" y="543719"/>
                  <a:pt x="6123782" y="713184"/>
                </a:cubicBezTo>
                <a:cubicBezTo>
                  <a:pt x="6233319" y="882650"/>
                  <a:pt x="6321161" y="1085255"/>
                  <a:pt x="6387307" y="1320998"/>
                </a:cubicBezTo>
                <a:cubicBezTo>
                  <a:pt x="6589845" y="862079"/>
                  <a:pt x="6866797" y="527182"/>
                  <a:pt x="7218164" y="316309"/>
                </a:cubicBezTo>
                <a:cubicBezTo>
                  <a:pt x="7569663" y="105436"/>
                  <a:pt x="7954169" y="0"/>
                  <a:pt x="8371682" y="0"/>
                </a:cubicBezTo>
                <a:cubicBezTo>
                  <a:pt x="8495639" y="0"/>
                  <a:pt x="8613444" y="6217"/>
                  <a:pt x="8725099" y="18653"/>
                </a:cubicBezTo>
                <a:cubicBezTo>
                  <a:pt x="8836753" y="31089"/>
                  <a:pt x="8963885" y="59002"/>
                  <a:pt x="9106496" y="102394"/>
                </a:cubicBezTo>
                <a:cubicBezTo>
                  <a:pt x="9249106" y="145786"/>
                  <a:pt x="9379281" y="201612"/>
                  <a:pt x="9497021" y="269875"/>
                </a:cubicBezTo>
                <a:cubicBezTo>
                  <a:pt x="9614893" y="338005"/>
                  <a:pt x="9733757" y="434115"/>
                  <a:pt x="9853613" y="558205"/>
                </a:cubicBezTo>
                <a:cubicBezTo>
                  <a:pt x="9973602" y="682162"/>
                  <a:pt x="10073878" y="825830"/>
                  <a:pt x="10154444" y="989211"/>
                </a:cubicBezTo>
                <a:cubicBezTo>
                  <a:pt x="10235142" y="1152459"/>
                  <a:pt x="10301288" y="1356055"/>
                  <a:pt x="10352882" y="1600001"/>
                </a:cubicBezTo>
                <a:cubicBezTo>
                  <a:pt x="10404608" y="1843947"/>
                  <a:pt x="10430471" y="2114748"/>
                  <a:pt x="10430471" y="2412405"/>
                </a:cubicBezTo>
                <a:lnTo>
                  <a:pt x="10430471" y="6139259"/>
                </a:lnTo>
                <a:lnTo>
                  <a:pt x="11571486" y="6139259"/>
                </a:lnTo>
                <a:lnTo>
                  <a:pt x="11571486" y="6833790"/>
                </a:lnTo>
                <a:lnTo>
                  <a:pt x="8092678" y="6833790"/>
                </a:lnTo>
                <a:lnTo>
                  <a:pt x="8092678" y="6139259"/>
                </a:lnTo>
                <a:lnTo>
                  <a:pt x="9097169" y="6139259"/>
                </a:lnTo>
                <a:lnTo>
                  <a:pt x="9097169" y="2424708"/>
                </a:lnTo>
                <a:cubicBezTo>
                  <a:pt x="9097169" y="1887339"/>
                  <a:pt x="8991733" y="1490530"/>
                  <a:pt x="8780860" y="1234281"/>
                </a:cubicBezTo>
                <a:cubicBezTo>
                  <a:pt x="8570119" y="977900"/>
                  <a:pt x="8280731" y="849709"/>
                  <a:pt x="7912696" y="849709"/>
                </a:cubicBezTo>
                <a:cubicBezTo>
                  <a:pt x="7478647" y="849709"/>
                  <a:pt x="7137599" y="986168"/>
                  <a:pt x="6889552" y="1259086"/>
                </a:cubicBezTo>
                <a:cubicBezTo>
                  <a:pt x="6641505" y="1531871"/>
                  <a:pt x="6517482" y="1879071"/>
                  <a:pt x="6517482" y="2300684"/>
                </a:cubicBezTo>
                <a:lnTo>
                  <a:pt x="6517482" y="6139259"/>
                </a:lnTo>
                <a:lnTo>
                  <a:pt x="7584083" y="6139259"/>
                </a:lnTo>
                <a:lnTo>
                  <a:pt x="7584083" y="6833790"/>
                </a:lnTo>
                <a:lnTo>
                  <a:pt x="4117578" y="6833790"/>
                </a:lnTo>
                <a:lnTo>
                  <a:pt x="4117578" y="6139259"/>
                </a:lnTo>
                <a:lnTo>
                  <a:pt x="5184180" y="6139259"/>
                </a:lnTo>
                <a:lnTo>
                  <a:pt x="5184180" y="2424708"/>
                </a:lnTo>
                <a:cubicBezTo>
                  <a:pt x="5184180" y="1887339"/>
                  <a:pt x="5078743" y="1490530"/>
                  <a:pt x="4867871" y="1234281"/>
                </a:cubicBezTo>
                <a:cubicBezTo>
                  <a:pt x="4657130" y="977900"/>
                  <a:pt x="4367808" y="849709"/>
                  <a:pt x="3999905" y="849709"/>
                </a:cubicBezTo>
                <a:cubicBezTo>
                  <a:pt x="3760060" y="849709"/>
                  <a:pt x="3551238" y="895218"/>
                  <a:pt x="3373438" y="986234"/>
                </a:cubicBezTo>
                <a:cubicBezTo>
                  <a:pt x="3195770" y="1077119"/>
                  <a:pt x="3055210" y="1194924"/>
                  <a:pt x="2951758" y="1339651"/>
                </a:cubicBezTo>
                <a:cubicBezTo>
                  <a:pt x="2848438" y="1484246"/>
                  <a:pt x="2764698" y="1663038"/>
                  <a:pt x="2700536" y="1876028"/>
                </a:cubicBezTo>
                <a:cubicBezTo>
                  <a:pt x="2636507" y="2088885"/>
                  <a:pt x="2594174" y="2299692"/>
                  <a:pt x="2573536" y="2508448"/>
                </a:cubicBezTo>
                <a:cubicBezTo>
                  <a:pt x="2552899" y="2717205"/>
                  <a:pt x="2542580" y="2947657"/>
                  <a:pt x="2542580" y="3199805"/>
                </a:cubicBezTo>
                <a:lnTo>
                  <a:pt x="2542580" y="6139259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1" name="Freeform 1151">
            <a:extLst>
              <a:ext uri="{FF2B5EF4-FFF2-40B4-BE49-F238E27FC236}">
                <a16:creationId xmlns:a16="http://schemas.microsoft.com/office/drawing/2014/main" id="{2580153A-8E77-CC4F-94E2-D17A0550C9A6}"/>
              </a:ext>
            </a:extLst>
          </p:cNvPr>
          <p:cNvSpPr/>
          <p:nvPr/>
        </p:nvSpPr>
        <p:spPr>
          <a:xfrm>
            <a:off x="3028950" y="3178175"/>
            <a:ext cx="138113" cy="120650"/>
          </a:xfrm>
          <a:custGeom>
            <a:avLst/>
            <a:gdLst/>
            <a:ahLst/>
            <a:cxnLst/>
            <a:rect l="0" t="0" r="0" b="0"/>
            <a:pathLst>
              <a:path w="11608593" h="9332714">
                <a:moveTo>
                  <a:pt x="111720" y="9332714"/>
                </a:moveTo>
                <a:lnTo>
                  <a:pt x="111720" y="8445897"/>
                </a:lnTo>
                <a:lnTo>
                  <a:pt x="1469826" y="8445897"/>
                </a:lnTo>
                <a:lnTo>
                  <a:pt x="1469826" y="886619"/>
                </a:lnTo>
                <a:lnTo>
                  <a:pt x="0" y="886619"/>
                </a:lnTo>
                <a:lnTo>
                  <a:pt x="0" y="0"/>
                </a:lnTo>
                <a:lnTo>
                  <a:pt x="3758009" y="0"/>
                </a:lnTo>
                <a:lnTo>
                  <a:pt x="5965626" y="5878711"/>
                </a:lnTo>
                <a:lnTo>
                  <a:pt x="8024415" y="0"/>
                </a:lnTo>
                <a:lnTo>
                  <a:pt x="11515725" y="0"/>
                </a:lnTo>
                <a:lnTo>
                  <a:pt x="11515725" y="886619"/>
                </a:lnTo>
                <a:lnTo>
                  <a:pt x="10070703" y="886619"/>
                </a:lnTo>
                <a:lnTo>
                  <a:pt x="10070703" y="8445897"/>
                </a:lnTo>
                <a:lnTo>
                  <a:pt x="11608593" y="8445897"/>
                </a:lnTo>
                <a:lnTo>
                  <a:pt x="11608593" y="9332714"/>
                </a:lnTo>
                <a:lnTo>
                  <a:pt x="7311231" y="9332714"/>
                </a:lnTo>
                <a:lnTo>
                  <a:pt x="7311231" y="8445897"/>
                </a:lnTo>
                <a:lnTo>
                  <a:pt x="8675489" y="8445897"/>
                </a:lnTo>
                <a:lnTo>
                  <a:pt x="8675489" y="1091407"/>
                </a:lnTo>
                <a:lnTo>
                  <a:pt x="6257131" y="7732713"/>
                </a:lnTo>
                <a:cubicBezTo>
                  <a:pt x="6137142" y="8046906"/>
                  <a:pt x="5986197" y="8204002"/>
                  <a:pt x="5804296" y="8204002"/>
                </a:cubicBezTo>
                <a:cubicBezTo>
                  <a:pt x="5709311" y="8204002"/>
                  <a:pt x="5617368" y="8162661"/>
                  <a:pt x="5528468" y="8079979"/>
                </a:cubicBezTo>
                <a:cubicBezTo>
                  <a:pt x="5439568" y="7997296"/>
                  <a:pt x="5370314" y="7893976"/>
                  <a:pt x="5320704" y="7770019"/>
                </a:cubicBezTo>
                <a:lnTo>
                  <a:pt x="2604492" y="899121"/>
                </a:lnTo>
                <a:lnTo>
                  <a:pt x="2604492" y="8445897"/>
                </a:lnTo>
                <a:lnTo>
                  <a:pt x="4167187" y="8445897"/>
                </a:lnTo>
                <a:lnTo>
                  <a:pt x="4167187" y="9332714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2" name="Freeform 1152">
            <a:extLst>
              <a:ext uri="{FF2B5EF4-FFF2-40B4-BE49-F238E27FC236}">
                <a16:creationId xmlns:a16="http://schemas.microsoft.com/office/drawing/2014/main" id="{765BDFA0-75B7-8078-400E-007F69225CAB}"/>
              </a:ext>
            </a:extLst>
          </p:cNvPr>
          <p:cNvSpPr/>
          <p:nvPr/>
        </p:nvSpPr>
        <p:spPr>
          <a:xfrm>
            <a:off x="3175000" y="3211513"/>
            <a:ext cx="76200" cy="90487"/>
          </a:xfrm>
          <a:custGeom>
            <a:avLst/>
            <a:gdLst/>
            <a:ahLst/>
            <a:cxnLst/>
            <a:rect l="0" t="0" r="0" b="0"/>
            <a:pathLst>
              <a:path w="6461522" h="7001271">
                <a:moveTo>
                  <a:pt x="4266208" y="1119386"/>
                </a:moveTo>
                <a:cubicBezTo>
                  <a:pt x="3989322" y="865121"/>
                  <a:pt x="3646223" y="737989"/>
                  <a:pt x="3236913" y="737989"/>
                </a:cubicBezTo>
                <a:cubicBezTo>
                  <a:pt x="2827603" y="737989"/>
                  <a:pt x="2483446" y="865121"/>
                  <a:pt x="2204443" y="1119386"/>
                </a:cubicBezTo>
                <a:cubicBezTo>
                  <a:pt x="1925440" y="1373651"/>
                  <a:pt x="1724952" y="1709539"/>
                  <a:pt x="1602979" y="2127051"/>
                </a:cubicBezTo>
                <a:cubicBezTo>
                  <a:pt x="1481006" y="2544564"/>
                  <a:pt x="1420019" y="3030339"/>
                  <a:pt x="1420019" y="3584376"/>
                </a:cubicBezTo>
                <a:cubicBezTo>
                  <a:pt x="1420019" y="4378126"/>
                  <a:pt x="1583267" y="5014780"/>
                  <a:pt x="1909763" y="5494337"/>
                </a:cubicBezTo>
                <a:cubicBezTo>
                  <a:pt x="2236391" y="5973895"/>
                  <a:pt x="2682942" y="6213673"/>
                  <a:pt x="3249415" y="6213673"/>
                </a:cubicBezTo>
                <a:cubicBezTo>
                  <a:pt x="3803320" y="6213673"/>
                  <a:pt x="4240478" y="5972902"/>
                  <a:pt x="4560888" y="5491361"/>
                </a:cubicBezTo>
                <a:cubicBezTo>
                  <a:pt x="4881298" y="5009687"/>
                  <a:pt x="5041504" y="4374025"/>
                  <a:pt x="5041504" y="3584376"/>
                </a:cubicBezTo>
                <a:cubicBezTo>
                  <a:pt x="5041504" y="3026238"/>
                  <a:pt x="4981509" y="2539471"/>
                  <a:pt x="4861521" y="2124075"/>
                </a:cubicBezTo>
                <a:cubicBezTo>
                  <a:pt x="4741665" y="1708547"/>
                  <a:pt x="4543227" y="1373651"/>
                  <a:pt x="4266208" y="1119386"/>
                </a:cubicBezTo>
                <a:close/>
                <a:moveTo>
                  <a:pt x="3249415" y="7001271"/>
                </a:moveTo>
                <a:cubicBezTo>
                  <a:pt x="2257227" y="7001271"/>
                  <a:pt x="1467578" y="6671601"/>
                  <a:pt x="880468" y="6012259"/>
                </a:cubicBezTo>
                <a:cubicBezTo>
                  <a:pt x="293490" y="5352785"/>
                  <a:pt x="0" y="4516636"/>
                  <a:pt x="0" y="3503811"/>
                </a:cubicBezTo>
                <a:cubicBezTo>
                  <a:pt x="0" y="2842352"/>
                  <a:pt x="126074" y="2248098"/>
                  <a:pt x="378222" y="1721048"/>
                </a:cubicBezTo>
                <a:cubicBezTo>
                  <a:pt x="630370" y="1193866"/>
                  <a:pt x="1004491" y="775229"/>
                  <a:pt x="1500585" y="465137"/>
                </a:cubicBezTo>
                <a:cubicBezTo>
                  <a:pt x="1996679" y="155045"/>
                  <a:pt x="2575455" y="0"/>
                  <a:pt x="3236913" y="0"/>
                </a:cubicBezTo>
                <a:cubicBezTo>
                  <a:pt x="3733007" y="0"/>
                  <a:pt x="4185709" y="89958"/>
                  <a:pt x="4595019" y="269875"/>
                </a:cubicBezTo>
                <a:cubicBezTo>
                  <a:pt x="5004329" y="449659"/>
                  <a:pt x="5344319" y="696648"/>
                  <a:pt x="5614988" y="1010840"/>
                </a:cubicBezTo>
                <a:cubicBezTo>
                  <a:pt x="5885789" y="1325033"/>
                  <a:pt x="6094545" y="1695053"/>
                  <a:pt x="6241257" y="2120900"/>
                </a:cubicBezTo>
                <a:cubicBezTo>
                  <a:pt x="6388100" y="2546747"/>
                  <a:pt x="6461522" y="3007717"/>
                  <a:pt x="6461522" y="3503811"/>
                </a:cubicBezTo>
                <a:cubicBezTo>
                  <a:pt x="6461522" y="4161036"/>
                  <a:pt x="6336441" y="4752181"/>
                  <a:pt x="6086277" y="5277247"/>
                </a:cubicBezTo>
                <a:cubicBezTo>
                  <a:pt x="5836246" y="5802312"/>
                  <a:pt x="5465234" y="6220949"/>
                  <a:pt x="4973241" y="6533158"/>
                </a:cubicBezTo>
                <a:cubicBezTo>
                  <a:pt x="4481248" y="6845233"/>
                  <a:pt x="3906640" y="7001271"/>
                  <a:pt x="3249415" y="7001271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3" name="Freeform 1153">
            <a:extLst>
              <a:ext uri="{FF2B5EF4-FFF2-40B4-BE49-F238E27FC236}">
                <a16:creationId xmlns:a16="http://schemas.microsoft.com/office/drawing/2014/main" id="{466C0A84-661F-8ADD-B17A-ADD1D65AD7B1}"/>
              </a:ext>
            </a:extLst>
          </p:cNvPr>
          <p:cNvSpPr/>
          <p:nvPr/>
        </p:nvSpPr>
        <p:spPr>
          <a:xfrm>
            <a:off x="3251200" y="3178175"/>
            <a:ext cx="87313" cy="123825"/>
          </a:xfrm>
          <a:custGeom>
            <a:avLst/>
            <a:gdLst/>
            <a:ahLst/>
            <a:cxnLst/>
            <a:rect l="0" t="0" r="0" b="0"/>
            <a:pathLst>
              <a:path w="7317382" h="9500195">
                <a:moveTo>
                  <a:pt x="4266405" y="3199805"/>
                </a:moveTo>
                <a:cubicBezTo>
                  <a:pt x="3993620" y="3199805"/>
                  <a:pt x="3746631" y="3281429"/>
                  <a:pt x="3525440" y="3444677"/>
                </a:cubicBezTo>
                <a:cubicBezTo>
                  <a:pt x="3304248" y="3607925"/>
                  <a:pt x="3130615" y="3817739"/>
                  <a:pt x="3004541" y="4074121"/>
                </a:cubicBezTo>
                <a:cubicBezTo>
                  <a:pt x="2878467" y="4330370"/>
                  <a:pt x="2782357" y="4599054"/>
                  <a:pt x="2716212" y="4880174"/>
                </a:cubicBezTo>
                <a:cubicBezTo>
                  <a:pt x="2650066" y="5161294"/>
                  <a:pt x="2616993" y="5438312"/>
                  <a:pt x="2616993" y="5711230"/>
                </a:cubicBezTo>
                <a:cubicBezTo>
                  <a:pt x="2616993" y="6273470"/>
                  <a:pt x="2682080" y="6782991"/>
                  <a:pt x="2812255" y="7239794"/>
                </a:cubicBezTo>
                <a:cubicBezTo>
                  <a:pt x="2942430" y="7696597"/>
                  <a:pt x="3133592" y="8062450"/>
                  <a:pt x="3385740" y="8337352"/>
                </a:cubicBezTo>
                <a:cubicBezTo>
                  <a:pt x="3638020" y="8612254"/>
                  <a:pt x="3931575" y="8749705"/>
                  <a:pt x="4266405" y="8749705"/>
                </a:cubicBezTo>
                <a:cubicBezTo>
                  <a:pt x="4605469" y="8749705"/>
                  <a:pt x="4902067" y="8617413"/>
                  <a:pt x="5156199" y="8352830"/>
                </a:cubicBezTo>
                <a:cubicBezTo>
                  <a:pt x="5410464" y="8088247"/>
                  <a:pt x="5597524" y="7757518"/>
                  <a:pt x="5717380" y="7360643"/>
                </a:cubicBezTo>
                <a:cubicBezTo>
                  <a:pt x="5837369" y="6963768"/>
                  <a:pt x="5897363" y="6537987"/>
                  <a:pt x="5897363" y="6083300"/>
                </a:cubicBezTo>
                <a:cubicBezTo>
                  <a:pt x="5897363" y="5723600"/>
                  <a:pt x="5867399" y="5380501"/>
                  <a:pt x="5807471" y="5054005"/>
                </a:cubicBezTo>
                <a:cubicBezTo>
                  <a:pt x="5747543" y="4727377"/>
                  <a:pt x="5656592" y="4421453"/>
                  <a:pt x="5534619" y="4136232"/>
                </a:cubicBezTo>
                <a:cubicBezTo>
                  <a:pt x="5412647" y="3850879"/>
                  <a:pt x="5242056" y="3623469"/>
                  <a:pt x="5022849" y="3454004"/>
                </a:cubicBezTo>
                <a:cubicBezTo>
                  <a:pt x="4803774" y="3284538"/>
                  <a:pt x="4551626" y="3199805"/>
                  <a:pt x="4266405" y="3199805"/>
                </a:cubicBezTo>
                <a:close/>
                <a:moveTo>
                  <a:pt x="4520604" y="9500195"/>
                </a:moveTo>
                <a:cubicBezTo>
                  <a:pt x="4065917" y="9500195"/>
                  <a:pt x="3639078" y="9385498"/>
                  <a:pt x="3240087" y="9156105"/>
                </a:cubicBezTo>
                <a:cubicBezTo>
                  <a:pt x="2841227" y="8926579"/>
                  <a:pt x="2540462" y="8574088"/>
                  <a:pt x="2337791" y="8098632"/>
                </a:cubicBezTo>
                <a:lnTo>
                  <a:pt x="1854199" y="9332714"/>
                </a:lnTo>
                <a:lnTo>
                  <a:pt x="1283691" y="9332714"/>
                </a:lnTo>
                <a:lnTo>
                  <a:pt x="1283691" y="762596"/>
                </a:lnTo>
                <a:lnTo>
                  <a:pt x="0" y="762596"/>
                </a:lnTo>
                <a:lnTo>
                  <a:pt x="0" y="0"/>
                </a:lnTo>
                <a:lnTo>
                  <a:pt x="2616993" y="0"/>
                </a:lnTo>
                <a:lnTo>
                  <a:pt x="2616993" y="3491111"/>
                </a:lnTo>
                <a:cubicBezTo>
                  <a:pt x="2827734" y="3181152"/>
                  <a:pt x="3095360" y="2938331"/>
                  <a:pt x="3419871" y="2762647"/>
                </a:cubicBezTo>
                <a:cubicBezTo>
                  <a:pt x="3744515" y="2586832"/>
                  <a:pt x="4090788" y="2498924"/>
                  <a:pt x="4458691" y="2498924"/>
                </a:cubicBezTo>
                <a:cubicBezTo>
                  <a:pt x="5322688" y="2498924"/>
                  <a:pt x="6015103" y="2825552"/>
                  <a:pt x="6535935" y="3478808"/>
                </a:cubicBezTo>
                <a:cubicBezTo>
                  <a:pt x="7056899" y="4131932"/>
                  <a:pt x="7317382" y="4973241"/>
                  <a:pt x="7317382" y="6002735"/>
                </a:cubicBezTo>
                <a:cubicBezTo>
                  <a:pt x="7317382" y="6655859"/>
                  <a:pt x="7200568" y="7248062"/>
                  <a:pt x="6966941" y="7779346"/>
                </a:cubicBezTo>
                <a:cubicBezTo>
                  <a:pt x="6733447" y="8310497"/>
                  <a:pt x="6402717" y="8730126"/>
                  <a:pt x="5974754" y="9038233"/>
                </a:cubicBezTo>
                <a:cubicBezTo>
                  <a:pt x="5546923" y="9346207"/>
                  <a:pt x="5062206" y="9500195"/>
                  <a:pt x="4520604" y="9500195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4" name="Freeform 1154">
            <a:extLst>
              <a:ext uri="{FF2B5EF4-FFF2-40B4-BE49-F238E27FC236}">
                <a16:creationId xmlns:a16="http://schemas.microsoft.com/office/drawing/2014/main" id="{F3501631-FC8F-FE00-967B-A533B0AFEA92}"/>
              </a:ext>
            </a:extLst>
          </p:cNvPr>
          <p:cNvSpPr/>
          <p:nvPr/>
        </p:nvSpPr>
        <p:spPr>
          <a:xfrm>
            <a:off x="3354388" y="3213100"/>
            <a:ext cx="22225" cy="85725"/>
          </a:xfrm>
          <a:custGeom>
            <a:avLst/>
            <a:gdLst/>
            <a:ahLst/>
            <a:cxnLst/>
            <a:rect l="0" t="0" r="0" b="0"/>
            <a:pathLst>
              <a:path w="1841698" h="6641504">
                <a:moveTo>
                  <a:pt x="0" y="923925"/>
                </a:moveTo>
                <a:cubicBezTo>
                  <a:pt x="0" y="667676"/>
                  <a:pt x="89892" y="449659"/>
                  <a:pt x="269676" y="269875"/>
                </a:cubicBezTo>
                <a:cubicBezTo>
                  <a:pt x="449461" y="89958"/>
                  <a:pt x="665493" y="0"/>
                  <a:pt x="917773" y="0"/>
                </a:cubicBezTo>
                <a:cubicBezTo>
                  <a:pt x="1165820" y="0"/>
                  <a:pt x="1381786" y="90950"/>
                  <a:pt x="1565672" y="272851"/>
                </a:cubicBezTo>
                <a:cubicBezTo>
                  <a:pt x="1749689" y="454752"/>
                  <a:pt x="1841698" y="671777"/>
                  <a:pt x="1841698" y="923925"/>
                </a:cubicBezTo>
                <a:cubicBezTo>
                  <a:pt x="1841698" y="1171972"/>
                  <a:pt x="1749689" y="1386946"/>
                  <a:pt x="1565672" y="1568847"/>
                </a:cubicBezTo>
                <a:cubicBezTo>
                  <a:pt x="1381786" y="1750748"/>
                  <a:pt x="1165820" y="1841698"/>
                  <a:pt x="917773" y="1841698"/>
                </a:cubicBezTo>
                <a:cubicBezTo>
                  <a:pt x="665493" y="1841698"/>
                  <a:pt x="449461" y="1750748"/>
                  <a:pt x="269676" y="1568847"/>
                </a:cubicBezTo>
                <a:cubicBezTo>
                  <a:pt x="89892" y="1386946"/>
                  <a:pt x="0" y="1171972"/>
                  <a:pt x="0" y="923925"/>
                </a:cubicBezTo>
                <a:close/>
                <a:moveTo>
                  <a:pt x="0" y="5729883"/>
                </a:moveTo>
                <a:cubicBezTo>
                  <a:pt x="0" y="5473634"/>
                  <a:pt x="89892" y="5254559"/>
                  <a:pt x="269676" y="5072658"/>
                </a:cubicBezTo>
                <a:cubicBezTo>
                  <a:pt x="449461" y="4890757"/>
                  <a:pt x="665493" y="4799806"/>
                  <a:pt x="917773" y="4799806"/>
                </a:cubicBezTo>
                <a:cubicBezTo>
                  <a:pt x="1165820" y="4799806"/>
                  <a:pt x="1381786" y="4891815"/>
                  <a:pt x="1565672" y="5075833"/>
                </a:cubicBezTo>
                <a:cubicBezTo>
                  <a:pt x="1749689" y="5259718"/>
                  <a:pt x="1841698" y="5477735"/>
                  <a:pt x="1841698" y="5729883"/>
                </a:cubicBezTo>
                <a:cubicBezTo>
                  <a:pt x="1841698" y="5977929"/>
                  <a:pt x="1749689" y="6191911"/>
                  <a:pt x="1565672" y="6371828"/>
                </a:cubicBezTo>
                <a:cubicBezTo>
                  <a:pt x="1381786" y="6551612"/>
                  <a:pt x="1165820" y="6641504"/>
                  <a:pt x="917773" y="6641504"/>
                </a:cubicBezTo>
                <a:cubicBezTo>
                  <a:pt x="665493" y="6641504"/>
                  <a:pt x="449461" y="6551612"/>
                  <a:pt x="269676" y="6371828"/>
                </a:cubicBezTo>
                <a:cubicBezTo>
                  <a:pt x="89892" y="6191911"/>
                  <a:pt x="0" y="5977929"/>
                  <a:pt x="0" y="5729883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5" name="Freeform 1155">
            <a:extLst>
              <a:ext uri="{FF2B5EF4-FFF2-40B4-BE49-F238E27FC236}">
                <a16:creationId xmlns:a16="http://schemas.microsoft.com/office/drawing/2014/main" id="{B225390D-F714-0BBD-0D16-5157C242206D}"/>
              </a:ext>
            </a:extLst>
          </p:cNvPr>
          <p:cNvSpPr/>
          <p:nvPr/>
        </p:nvSpPr>
        <p:spPr>
          <a:xfrm>
            <a:off x="3427413" y="3211513"/>
            <a:ext cx="71437" cy="90487"/>
          </a:xfrm>
          <a:custGeom>
            <a:avLst/>
            <a:gdLst/>
            <a:ahLst/>
            <a:cxnLst/>
            <a:rect l="0" t="0" r="0" b="0"/>
            <a:pathLst>
              <a:path w="5990233" h="7001271">
                <a:moveTo>
                  <a:pt x="1699022" y="297656"/>
                </a:moveTo>
                <a:cubicBezTo>
                  <a:pt x="2087695" y="99219"/>
                  <a:pt x="2519694" y="0"/>
                  <a:pt x="2995018" y="0"/>
                </a:cubicBezTo>
                <a:cubicBezTo>
                  <a:pt x="3470474" y="0"/>
                  <a:pt x="3902472" y="99219"/>
                  <a:pt x="4291013" y="297656"/>
                </a:cubicBezTo>
                <a:cubicBezTo>
                  <a:pt x="4679686" y="496094"/>
                  <a:pt x="4994937" y="761735"/>
                  <a:pt x="5236766" y="1094581"/>
                </a:cubicBezTo>
                <a:cubicBezTo>
                  <a:pt x="5478595" y="1427427"/>
                  <a:pt x="5664597" y="1799497"/>
                  <a:pt x="5794772" y="2210792"/>
                </a:cubicBezTo>
                <a:cubicBezTo>
                  <a:pt x="5925079" y="2622087"/>
                  <a:pt x="5990233" y="3048926"/>
                  <a:pt x="5990233" y="3491309"/>
                </a:cubicBezTo>
                <a:cubicBezTo>
                  <a:pt x="5990233" y="3937794"/>
                  <a:pt x="5926138" y="4367742"/>
                  <a:pt x="5797947" y="4781153"/>
                </a:cubicBezTo>
                <a:cubicBezTo>
                  <a:pt x="5669889" y="5194564"/>
                  <a:pt x="5485937" y="5567693"/>
                  <a:pt x="5246093" y="5900539"/>
                </a:cubicBezTo>
                <a:cubicBezTo>
                  <a:pt x="5006380" y="6233252"/>
                  <a:pt x="4691129" y="6499886"/>
                  <a:pt x="4300340" y="6700440"/>
                </a:cubicBezTo>
                <a:cubicBezTo>
                  <a:pt x="3909682" y="6900994"/>
                  <a:pt x="3474575" y="7001271"/>
                  <a:pt x="2995018" y="7001271"/>
                </a:cubicBezTo>
                <a:cubicBezTo>
                  <a:pt x="2515460" y="7001271"/>
                  <a:pt x="2080353" y="6900994"/>
                  <a:pt x="1689696" y="6700440"/>
                </a:cubicBezTo>
                <a:cubicBezTo>
                  <a:pt x="1299038" y="6499886"/>
                  <a:pt x="983787" y="6233252"/>
                  <a:pt x="743943" y="5900539"/>
                </a:cubicBezTo>
                <a:cubicBezTo>
                  <a:pt x="504230" y="5567693"/>
                  <a:pt x="320279" y="5194564"/>
                  <a:pt x="192088" y="4781153"/>
                </a:cubicBezTo>
                <a:cubicBezTo>
                  <a:pt x="64030" y="4367742"/>
                  <a:pt x="0" y="3937794"/>
                  <a:pt x="0" y="3491309"/>
                </a:cubicBezTo>
                <a:cubicBezTo>
                  <a:pt x="0" y="3048926"/>
                  <a:pt x="65088" y="2622087"/>
                  <a:pt x="195263" y="2210792"/>
                </a:cubicBezTo>
                <a:cubicBezTo>
                  <a:pt x="325438" y="1799497"/>
                  <a:pt x="511440" y="1427427"/>
                  <a:pt x="753269" y="1094581"/>
                </a:cubicBezTo>
                <a:cubicBezTo>
                  <a:pt x="995231" y="761735"/>
                  <a:pt x="1310482" y="496094"/>
                  <a:pt x="1699022" y="297656"/>
                </a:cubicBezTo>
                <a:close/>
                <a:moveTo>
                  <a:pt x="2111375" y="5813822"/>
                </a:moveTo>
                <a:cubicBezTo>
                  <a:pt x="2365640" y="6080389"/>
                  <a:pt x="2660187" y="6213673"/>
                  <a:pt x="2995018" y="6213673"/>
                </a:cubicBezTo>
                <a:cubicBezTo>
                  <a:pt x="3329980" y="6213673"/>
                  <a:pt x="3624528" y="6080389"/>
                  <a:pt x="3878660" y="5813822"/>
                </a:cubicBezTo>
                <a:cubicBezTo>
                  <a:pt x="4132925" y="5547122"/>
                  <a:pt x="4319985" y="5211233"/>
                  <a:pt x="4439841" y="4806156"/>
                </a:cubicBezTo>
                <a:cubicBezTo>
                  <a:pt x="4559829" y="4400947"/>
                  <a:pt x="4619824" y="3962664"/>
                  <a:pt x="4619824" y="3491309"/>
                </a:cubicBezTo>
                <a:cubicBezTo>
                  <a:pt x="4619824" y="3024187"/>
                  <a:pt x="4557779" y="2583921"/>
                  <a:pt x="4433690" y="2170509"/>
                </a:cubicBezTo>
                <a:cubicBezTo>
                  <a:pt x="4309732" y="1757098"/>
                  <a:pt x="4121614" y="1414991"/>
                  <a:pt x="3869333" y="1144190"/>
                </a:cubicBezTo>
                <a:cubicBezTo>
                  <a:pt x="3617185" y="873390"/>
                  <a:pt x="3325747" y="737989"/>
                  <a:pt x="2995018" y="737989"/>
                </a:cubicBezTo>
                <a:cubicBezTo>
                  <a:pt x="2664288" y="737989"/>
                  <a:pt x="2372850" y="873390"/>
                  <a:pt x="2120702" y="1144190"/>
                </a:cubicBezTo>
                <a:cubicBezTo>
                  <a:pt x="1868554" y="1414991"/>
                  <a:pt x="1680435" y="1757098"/>
                  <a:pt x="1556346" y="2170509"/>
                </a:cubicBezTo>
                <a:cubicBezTo>
                  <a:pt x="1432388" y="2583921"/>
                  <a:pt x="1370410" y="3024187"/>
                  <a:pt x="1370410" y="3491309"/>
                </a:cubicBezTo>
                <a:cubicBezTo>
                  <a:pt x="1370410" y="3962664"/>
                  <a:pt x="1430338" y="4400947"/>
                  <a:pt x="1550194" y="4806156"/>
                </a:cubicBezTo>
                <a:cubicBezTo>
                  <a:pt x="1670050" y="5211233"/>
                  <a:pt x="1857111" y="5547122"/>
                  <a:pt x="2111375" y="5813822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6" name="Freeform 1156">
            <a:extLst>
              <a:ext uri="{FF2B5EF4-FFF2-40B4-BE49-F238E27FC236}">
                <a16:creationId xmlns:a16="http://schemas.microsoft.com/office/drawing/2014/main" id="{C7EB5F9E-436A-4D8D-D014-9279A842AB4F}"/>
              </a:ext>
            </a:extLst>
          </p:cNvPr>
          <p:cNvSpPr/>
          <p:nvPr/>
        </p:nvSpPr>
        <p:spPr>
          <a:xfrm>
            <a:off x="3511550" y="3213100"/>
            <a:ext cx="63500" cy="122238"/>
          </a:xfrm>
          <a:custGeom>
            <a:avLst/>
            <a:gdLst/>
            <a:ahLst/>
            <a:cxnLst/>
            <a:rect l="0" t="0" r="0" b="0"/>
            <a:pathLst>
              <a:path w="5438378" h="9450585">
                <a:moveTo>
                  <a:pt x="5438378" y="936228"/>
                </a:moveTo>
                <a:lnTo>
                  <a:pt x="2337792" y="8886228"/>
                </a:lnTo>
                <a:cubicBezTo>
                  <a:pt x="2259211" y="9072230"/>
                  <a:pt x="2150665" y="9212790"/>
                  <a:pt x="2012156" y="9307908"/>
                </a:cubicBezTo>
                <a:cubicBezTo>
                  <a:pt x="1873646" y="9403026"/>
                  <a:pt x="1727927" y="9450585"/>
                  <a:pt x="1574998" y="9450585"/>
                </a:cubicBezTo>
                <a:cubicBezTo>
                  <a:pt x="1384895" y="9450585"/>
                  <a:pt x="1221581" y="9384439"/>
                  <a:pt x="1085056" y="9252147"/>
                </a:cubicBezTo>
                <a:cubicBezTo>
                  <a:pt x="948663" y="9119855"/>
                  <a:pt x="880467" y="8944172"/>
                  <a:pt x="880467" y="8725097"/>
                </a:cubicBezTo>
                <a:cubicBezTo>
                  <a:pt x="880467" y="8555499"/>
                  <a:pt x="917707" y="8390135"/>
                  <a:pt x="992187" y="8229003"/>
                </a:cubicBezTo>
                <a:lnTo>
                  <a:pt x="4433689" y="874315"/>
                </a:lnTo>
                <a:lnTo>
                  <a:pt x="1147167" y="874315"/>
                </a:lnTo>
                <a:lnTo>
                  <a:pt x="1147167" y="2387401"/>
                </a:lnTo>
                <a:lnTo>
                  <a:pt x="0" y="2387401"/>
                </a:lnTo>
                <a:lnTo>
                  <a:pt x="0" y="0"/>
                </a:lnTo>
                <a:lnTo>
                  <a:pt x="5097264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7" name="Freeform 1157">
            <a:extLst>
              <a:ext uri="{FF2B5EF4-FFF2-40B4-BE49-F238E27FC236}">
                <a16:creationId xmlns:a16="http://schemas.microsoft.com/office/drawing/2014/main" id="{E68EE6D1-428B-CD49-311E-95F6A6D7D1FC}"/>
              </a:ext>
            </a:extLst>
          </p:cNvPr>
          <p:cNvSpPr/>
          <p:nvPr/>
        </p:nvSpPr>
        <p:spPr>
          <a:xfrm>
            <a:off x="3587750" y="3213100"/>
            <a:ext cx="63500" cy="122238"/>
          </a:xfrm>
          <a:custGeom>
            <a:avLst/>
            <a:gdLst/>
            <a:ahLst/>
            <a:cxnLst/>
            <a:rect l="0" t="0" r="0" b="0"/>
            <a:pathLst>
              <a:path w="5438378" h="9450585">
                <a:moveTo>
                  <a:pt x="5438378" y="936228"/>
                </a:moveTo>
                <a:lnTo>
                  <a:pt x="2337792" y="8886228"/>
                </a:lnTo>
                <a:cubicBezTo>
                  <a:pt x="2259211" y="9072230"/>
                  <a:pt x="2150665" y="9212790"/>
                  <a:pt x="2012156" y="9307908"/>
                </a:cubicBezTo>
                <a:cubicBezTo>
                  <a:pt x="1873646" y="9403026"/>
                  <a:pt x="1727927" y="9450585"/>
                  <a:pt x="1574998" y="9450585"/>
                </a:cubicBezTo>
                <a:cubicBezTo>
                  <a:pt x="1384895" y="9450585"/>
                  <a:pt x="1221581" y="9384439"/>
                  <a:pt x="1085056" y="9252147"/>
                </a:cubicBezTo>
                <a:cubicBezTo>
                  <a:pt x="948663" y="9119855"/>
                  <a:pt x="880467" y="8944172"/>
                  <a:pt x="880467" y="8725097"/>
                </a:cubicBezTo>
                <a:cubicBezTo>
                  <a:pt x="880467" y="8555499"/>
                  <a:pt x="917707" y="8390135"/>
                  <a:pt x="992187" y="8229003"/>
                </a:cubicBezTo>
                <a:lnTo>
                  <a:pt x="4433689" y="874315"/>
                </a:lnTo>
                <a:lnTo>
                  <a:pt x="1147167" y="874315"/>
                </a:lnTo>
                <a:lnTo>
                  <a:pt x="1147167" y="2387401"/>
                </a:lnTo>
                <a:lnTo>
                  <a:pt x="0" y="2387401"/>
                </a:lnTo>
                <a:lnTo>
                  <a:pt x="0" y="0"/>
                </a:lnTo>
                <a:lnTo>
                  <a:pt x="5097264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8" name="Freeform 1158">
            <a:extLst>
              <a:ext uri="{FF2B5EF4-FFF2-40B4-BE49-F238E27FC236}">
                <a16:creationId xmlns:a16="http://schemas.microsoft.com/office/drawing/2014/main" id="{82E68282-8627-1B1B-31D0-71AA3E417A5B}"/>
              </a:ext>
            </a:extLst>
          </p:cNvPr>
          <p:cNvSpPr/>
          <p:nvPr/>
        </p:nvSpPr>
        <p:spPr>
          <a:xfrm>
            <a:off x="3697288" y="3211513"/>
            <a:ext cx="76200" cy="119062"/>
          </a:xfrm>
          <a:custGeom>
            <a:avLst/>
            <a:gdLst/>
            <a:ahLst/>
            <a:cxnLst/>
            <a:rect l="0" t="0" r="0" b="0"/>
            <a:pathLst>
              <a:path w="6449219" h="9140626">
                <a:moveTo>
                  <a:pt x="3466505" y="5810448"/>
                </a:moveTo>
                <a:lnTo>
                  <a:pt x="3466505" y="1010841"/>
                </a:lnTo>
                <a:lnTo>
                  <a:pt x="1141016" y="5810448"/>
                </a:lnTo>
                <a:close/>
                <a:moveTo>
                  <a:pt x="6182519" y="8291115"/>
                </a:moveTo>
                <a:lnTo>
                  <a:pt x="6182519" y="9140626"/>
                </a:lnTo>
                <a:lnTo>
                  <a:pt x="1978223" y="9140626"/>
                </a:lnTo>
                <a:lnTo>
                  <a:pt x="1978223" y="8291115"/>
                </a:lnTo>
                <a:lnTo>
                  <a:pt x="3466505" y="8291115"/>
                </a:lnTo>
                <a:lnTo>
                  <a:pt x="3466505" y="6740723"/>
                </a:lnTo>
                <a:lnTo>
                  <a:pt x="154980" y="6740723"/>
                </a:lnTo>
                <a:lnTo>
                  <a:pt x="0" y="5903516"/>
                </a:lnTo>
                <a:lnTo>
                  <a:pt x="3237111" y="0"/>
                </a:lnTo>
                <a:lnTo>
                  <a:pt x="4799806" y="186134"/>
                </a:lnTo>
                <a:lnTo>
                  <a:pt x="4799806" y="5810448"/>
                </a:lnTo>
                <a:lnTo>
                  <a:pt x="6449219" y="5810448"/>
                </a:lnTo>
                <a:lnTo>
                  <a:pt x="6337697" y="6740723"/>
                </a:lnTo>
                <a:lnTo>
                  <a:pt x="4799806" y="6740723"/>
                </a:lnTo>
                <a:lnTo>
                  <a:pt x="4799806" y="8291115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59" name="Freeform 1159">
            <a:extLst>
              <a:ext uri="{FF2B5EF4-FFF2-40B4-BE49-F238E27FC236}">
                <a16:creationId xmlns:a16="http://schemas.microsoft.com/office/drawing/2014/main" id="{1055557B-6052-C9A6-3E19-A78AC00CD996}"/>
              </a:ext>
            </a:extLst>
          </p:cNvPr>
          <p:cNvSpPr/>
          <p:nvPr/>
        </p:nvSpPr>
        <p:spPr>
          <a:xfrm>
            <a:off x="3779838" y="3213100"/>
            <a:ext cx="63500" cy="122238"/>
          </a:xfrm>
          <a:custGeom>
            <a:avLst/>
            <a:gdLst/>
            <a:ahLst/>
            <a:cxnLst/>
            <a:rect l="0" t="0" r="0" b="0"/>
            <a:pathLst>
              <a:path w="5438378" h="9450585">
                <a:moveTo>
                  <a:pt x="5438378" y="936228"/>
                </a:moveTo>
                <a:lnTo>
                  <a:pt x="2337792" y="8886228"/>
                </a:lnTo>
                <a:cubicBezTo>
                  <a:pt x="2259211" y="9072230"/>
                  <a:pt x="2150665" y="9212790"/>
                  <a:pt x="2012156" y="9307908"/>
                </a:cubicBezTo>
                <a:cubicBezTo>
                  <a:pt x="1873646" y="9403026"/>
                  <a:pt x="1727927" y="9450585"/>
                  <a:pt x="1574998" y="9450585"/>
                </a:cubicBezTo>
                <a:cubicBezTo>
                  <a:pt x="1384895" y="9450585"/>
                  <a:pt x="1221581" y="9384439"/>
                  <a:pt x="1085056" y="9252147"/>
                </a:cubicBezTo>
                <a:cubicBezTo>
                  <a:pt x="948663" y="9119855"/>
                  <a:pt x="880467" y="8944172"/>
                  <a:pt x="880467" y="8725097"/>
                </a:cubicBezTo>
                <a:cubicBezTo>
                  <a:pt x="880467" y="8555499"/>
                  <a:pt x="917707" y="8390135"/>
                  <a:pt x="992187" y="8229003"/>
                </a:cubicBezTo>
                <a:lnTo>
                  <a:pt x="4433689" y="874315"/>
                </a:lnTo>
                <a:lnTo>
                  <a:pt x="1147167" y="874315"/>
                </a:lnTo>
                <a:lnTo>
                  <a:pt x="1147167" y="2387401"/>
                </a:lnTo>
                <a:lnTo>
                  <a:pt x="0" y="2387401"/>
                </a:lnTo>
                <a:lnTo>
                  <a:pt x="0" y="0"/>
                </a:lnTo>
                <a:lnTo>
                  <a:pt x="5097264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60" name="Freeform 1160">
            <a:extLst>
              <a:ext uri="{FF2B5EF4-FFF2-40B4-BE49-F238E27FC236}">
                <a16:creationId xmlns:a16="http://schemas.microsoft.com/office/drawing/2014/main" id="{988F3B25-D100-DA68-76A1-208274DA4744}"/>
              </a:ext>
            </a:extLst>
          </p:cNvPr>
          <p:cNvSpPr/>
          <p:nvPr/>
        </p:nvSpPr>
        <p:spPr>
          <a:xfrm>
            <a:off x="3856038" y="3213100"/>
            <a:ext cx="52387" cy="85725"/>
          </a:xfrm>
          <a:custGeom>
            <a:avLst/>
            <a:gdLst/>
            <a:ahLst/>
            <a:cxnLst/>
            <a:rect l="0" t="0" r="0" b="0"/>
            <a:pathLst>
              <a:path w="4458493" h="6653807">
                <a:moveTo>
                  <a:pt x="192087" y="6653807"/>
                </a:moveTo>
                <a:lnTo>
                  <a:pt x="192087" y="5953125"/>
                </a:lnTo>
                <a:lnTo>
                  <a:pt x="1699021" y="5953125"/>
                </a:lnTo>
                <a:lnTo>
                  <a:pt x="1699021" y="1091406"/>
                </a:lnTo>
                <a:lnTo>
                  <a:pt x="378221" y="1699022"/>
                </a:lnTo>
                <a:lnTo>
                  <a:pt x="0" y="899120"/>
                </a:lnTo>
                <a:lnTo>
                  <a:pt x="2275681" y="0"/>
                </a:lnTo>
                <a:lnTo>
                  <a:pt x="3032323" y="0"/>
                </a:lnTo>
                <a:lnTo>
                  <a:pt x="3032323" y="5953125"/>
                </a:lnTo>
                <a:lnTo>
                  <a:pt x="4458493" y="5953125"/>
                </a:lnTo>
                <a:lnTo>
                  <a:pt x="4458493" y="6653807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61" name="Freeform 1161">
            <a:extLst>
              <a:ext uri="{FF2B5EF4-FFF2-40B4-BE49-F238E27FC236}">
                <a16:creationId xmlns:a16="http://schemas.microsoft.com/office/drawing/2014/main" id="{8F288E2A-AF54-8387-F6F4-112C4090F566}"/>
              </a:ext>
            </a:extLst>
          </p:cNvPr>
          <p:cNvSpPr/>
          <p:nvPr/>
        </p:nvSpPr>
        <p:spPr>
          <a:xfrm>
            <a:off x="3952875" y="3211513"/>
            <a:ext cx="73025" cy="111125"/>
          </a:xfrm>
          <a:custGeom>
            <a:avLst/>
            <a:gdLst/>
            <a:ahLst/>
            <a:cxnLst/>
            <a:rect l="0" t="0" r="0" b="0"/>
            <a:pathLst>
              <a:path w="6108303" h="8601074">
                <a:moveTo>
                  <a:pt x="2195314" y="8601074"/>
                </a:moveTo>
                <a:cubicBezTo>
                  <a:pt x="1723959" y="8601074"/>
                  <a:pt x="1329134" y="8503905"/>
                  <a:pt x="1010840" y="8309569"/>
                </a:cubicBezTo>
                <a:cubicBezTo>
                  <a:pt x="692547" y="8115233"/>
                  <a:pt x="533400" y="7865135"/>
                  <a:pt x="533400" y="7559277"/>
                </a:cubicBezTo>
                <a:cubicBezTo>
                  <a:pt x="533400" y="7282258"/>
                  <a:pt x="608806" y="7066226"/>
                  <a:pt x="759618" y="6911180"/>
                </a:cubicBezTo>
                <a:cubicBezTo>
                  <a:pt x="910563" y="6756135"/>
                  <a:pt x="1114226" y="6678612"/>
                  <a:pt x="1370608" y="6678612"/>
                </a:cubicBezTo>
                <a:cubicBezTo>
                  <a:pt x="1577247" y="6678612"/>
                  <a:pt x="1764241" y="6755077"/>
                  <a:pt x="1931590" y="6908005"/>
                </a:cubicBezTo>
                <a:cubicBezTo>
                  <a:pt x="2099072" y="7061066"/>
                  <a:pt x="2182812" y="7234765"/>
                  <a:pt x="2182812" y="7429102"/>
                </a:cubicBezTo>
                <a:cubicBezTo>
                  <a:pt x="2182812" y="7503450"/>
                  <a:pt x="2178645" y="7574689"/>
                  <a:pt x="2170311" y="7642819"/>
                </a:cubicBezTo>
                <a:cubicBezTo>
                  <a:pt x="2162109" y="7711082"/>
                  <a:pt x="2151790" y="7775177"/>
                  <a:pt x="2139354" y="7835105"/>
                </a:cubicBezTo>
                <a:cubicBezTo>
                  <a:pt x="2127051" y="7895165"/>
                  <a:pt x="2120900" y="7933464"/>
                  <a:pt x="2120900" y="7950000"/>
                </a:cubicBezTo>
                <a:cubicBezTo>
                  <a:pt x="2501238" y="7925129"/>
                  <a:pt x="2858822" y="7807258"/>
                  <a:pt x="3193653" y="7596385"/>
                </a:cubicBezTo>
                <a:cubicBezTo>
                  <a:pt x="3528483" y="7385644"/>
                  <a:pt x="3810595" y="7119010"/>
                  <a:pt x="4039989" y="6796484"/>
                </a:cubicBezTo>
                <a:cubicBezTo>
                  <a:pt x="4269515" y="6473957"/>
                  <a:pt x="4460743" y="6123583"/>
                  <a:pt x="4613672" y="5745361"/>
                </a:cubicBezTo>
                <a:cubicBezTo>
                  <a:pt x="4766733" y="5367139"/>
                  <a:pt x="4870119" y="4979590"/>
                  <a:pt x="4923829" y="4582715"/>
                </a:cubicBezTo>
                <a:cubicBezTo>
                  <a:pt x="4708855" y="4822428"/>
                  <a:pt x="4419468" y="5003271"/>
                  <a:pt x="4055665" y="5125243"/>
                </a:cubicBezTo>
                <a:cubicBezTo>
                  <a:pt x="3691863" y="5247216"/>
                  <a:pt x="3326011" y="5308203"/>
                  <a:pt x="2958108" y="5308203"/>
                </a:cubicBezTo>
                <a:cubicBezTo>
                  <a:pt x="2660451" y="5308203"/>
                  <a:pt x="2375164" y="5280289"/>
                  <a:pt x="2102247" y="5224462"/>
                </a:cubicBezTo>
                <a:cubicBezTo>
                  <a:pt x="1829461" y="5168635"/>
                  <a:pt x="1563820" y="5074576"/>
                  <a:pt x="1305322" y="4942284"/>
                </a:cubicBezTo>
                <a:cubicBezTo>
                  <a:pt x="1046956" y="4809992"/>
                  <a:pt x="822655" y="4645686"/>
                  <a:pt x="632420" y="4449365"/>
                </a:cubicBezTo>
                <a:cubicBezTo>
                  <a:pt x="442317" y="4252912"/>
                  <a:pt x="289388" y="4001756"/>
                  <a:pt x="173633" y="3695898"/>
                </a:cubicBezTo>
                <a:cubicBezTo>
                  <a:pt x="57877" y="3389908"/>
                  <a:pt x="0" y="3046743"/>
                  <a:pt x="0" y="2666404"/>
                </a:cubicBezTo>
                <a:cubicBezTo>
                  <a:pt x="0" y="2170311"/>
                  <a:pt x="131233" y="1717675"/>
                  <a:pt x="393700" y="1308497"/>
                </a:cubicBezTo>
                <a:cubicBezTo>
                  <a:pt x="656299" y="899186"/>
                  <a:pt x="1016000" y="578776"/>
                  <a:pt x="1472803" y="347265"/>
                </a:cubicBezTo>
                <a:cubicBezTo>
                  <a:pt x="1929606" y="115755"/>
                  <a:pt x="2432976" y="0"/>
                  <a:pt x="2982912" y="0"/>
                </a:cubicBezTo>
                <a:cubicBezTo>
                  <a:pt x="3933693" y="0"/>
                  <a:pt x="4692253" y="332779"/>
                  <a:pt x="5258593" y="998339"/>
                </a:cubicBezTo>
                <a:cubicBezTo>
                  <a:pt x="5825067" y="1663898"/>
                  <a:pt x="6108303" y="2639549"/>
                  <a:pt x="6108303" y="3925292"/>
                </a:cubicBezTo>
                <a:cubicBezTo>
                  <a:pt x="6108303" y="4590851"/>
                  <a:pt x="6029722" y="5193440"/>
                  <a:pt x="5872559" y="5733058"/>
                </a:cubicBezTo>
                <a:cubicBezTo>
                  <a:pt x="5715529" y="6272543"/>
                  <a:pt x="5508823" y="6716911"/>
                  <a:pt x="5252442" y="7066160"/>
                </a:cubicBezTo>
                <a:cubicBezTo>
                  <a:pt x="4996193" y="7415542"/>
                  <a:pt x="4695428" y="7708039"/>
                  <a:pt x="4350147" y="7943650"/>
                </a:cubicBezTo>
                <a:cubicBezTo>
                  <a:pt x="4004997" y="8179394"/>
                  <a:pt x="3653631" y="8347868"/>
                  <a:pt x="3296047" y="8449071"/>
                </a:cubicBezTo>
                <a:cubicBezTo>
                  <a:pt x="2938462" y="8550406"/>
                  <a:pt x="2571551" y="8601074"/>
                  <a:pt x="2195314" y="8601074"/>
                </a:cubicBezTo>
                <a:close/>
                <a:moveTo>
                  <a:pt x="3125390" y="4495800"/>
                </a:moveTo>
                <a:cubicBezTo>
                  <a:pt x="3373437" y="4495800"/>
                  <a:pt x="3627702" y="4454459"/>
                  <a:pt x="3888184" y="4371776"/>
                </a:cubicBezTo>
                <a:cubicBezTo>
                  <a:pt x="4148666" y="4289094"/>
                  <a:pt x="4380177" y="4157861"/>
                  <a:pt x="4582715" y="3978076"/>
                </a:cubicBezTo>
                <a:cubicBezTo>
                  <a:pt x="4785254" y="3798160"/>
                  <a:pt x="4886523" y="3590396"/>
                  <a:pt x="4886523" y="3354784"/>
                </a:cubicBezTo>
                <a:cubicBezTo>
                  <a:pt x="4886523" y="3131608"/>
                  <a:pt x="4869987" y="2911475"/>
                  <a:pt x="4836914" y="2694384"/>
                </a:cubicBezTo>
                <a:cubicBezTo>
                  <a:pt x="4803841" y="2477293"/>
                  <a:pt x="4743913" y="2249950"/>
                  <a:pt x="4657129" y="2012354"/>
                </a:cubicBezTo>
                <a:cubicBezTo>
                  <a:pt x="4570346" y="1774626"/>
                  <a:pt x="4458692" y="1566862"/>
                  <a:pt x="4322167" y="1389062"/>
                </a:cubicBezTo>
                <a:cubicBezTo>
                  <a:pt x="4185774" y="1211262"/>
                  <a:pt x="4001822" y="1064485"/>
                  <a:pt x="3770312" y="948729"/>
                </a:cubicBezTo>
                <a:cubicBezTo>
                  <a:pt x="3538802" y="832974"/>
                  <a:pt x="3276335" y="775097"/>
                  <a:pt x="2982912" y="775097"/>
                </a:cubicBezTo>
                <a:cubicBezTo>
                  <a:pt x="2503355" y="775097"/>
                  <a:pt x="2096095" y="948729"/>
                  <a:pt x="1761133" y="1295995"/>
                </a:cubicBezTo>
                <a:cubicBezTo>
                  <a:pt x="1426302" y="1643261"/>
                  <a:pt x="1258887" y="2083527"/>
                  <a:pt x="1258887" y="2616795"/>
                </a:cubicBezTo>
                <a:cubicBezTo>
                  <a:pt x="1258887" y="3236979"/>
                  <a:pt x="1419092" y="3705225"/>
                  <a:pt x="1739503" y="4021534"/>
                </a:cubicBezTo>
                <a:cubicBezTo>
                  <a:pt x="2059913" y="4337711"/>
                  <a:pt x="2521876" y="4495800"/>
                  <a:pt x="3125390" y="44958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62" name="Freeform 1162">
            <a:extLst>
              <a:ext uri="{FF2B5EF4-FFF2-40B4-BE49-F238E27FC236}">
                <a16:creationId xmlns:a16="http://schemas.microsoft.com/office/drawing/2014/main" id="{92C3FFE6-0B5B-21A4-F69F-A793A06642C1}"/>
              </a:ext>
            </a:extLst>
          </p:cNvPr>
          <p:cNvSpPr/>
          <p:nvPr/>
        </p:nvSpPr>
        <p:spPr>
          <a:xfrm>
            <a:off x="4040188" y="3211513"/>
            <a:ext cx="71437" cy="90487"/>
          </a:xfrm>
          <a:custGeom>
            <a:avLst/>
            <a:gdLst/>
            <a:ahLst/>
            <a:cxnLst/>
            <a:rect l="0" t="0" r="0" b="0"/>
            <a:pathLst>
              <a:path w="5990233" h="7001271">
                <a:moveTo>
                  <a:pt x="1699022" y="297656"/>
                </a:moveTo>
                <a:cubicBezTo>
                  <a:pt x="2087695" y="99219"/>
                  <a:pt x="2519694" y="0"/>
                  <a:pt x="2995018" y="0"/>
                </a:cubicBezTo>
                <a:cubicBezTo>
                  <a:pt x="3470474" y="0"/>
                  <a:pt x="3902472" y="99219"/>
                  <a:pt x="4291013" y="297656"/>
                </a:cubicBezTo>
                <a:cubicBezTo>
                  <a:pt x="4679686" y="496094"/>
                  <a:pt x="4994937" y="761735"/>
                  <a:pt x="5236766" y="1094581"/>
                </a:cubicBezTo>
                <a:cubicBezTo>
                  <a:pt x="5478595" y="1427427"/>
                  <a:pt x="5664597" y="1799497"/>
                  <a:pt x="5794772" y="2210792"/>
                </a:cubicBezTo>
                <a:cubicBezTo>
                  <a:pt x="5925079" y="2622087"/>
                  <a:pt x="5990233" y="3048926"/>
                  <a:pt x="5990233" y="3491309"/>
                </a:cubicBezTo>
                <a:cubicBezTo>
                  <a:pt x="5990233" y="3937794"/>
                  <a:pt x="5926138" y="4367742"/>
                  <a:pt x="5797947" y="4781153"/>
                </a:cubicBezTo>
                <a:cubicBezTo>
                  <a:pt x="5669889" y="5194564"/>
                  <a:pt x="5485937" y="5567693"/>
                  <a:pt x="5246093" y="5900539"/>
                </a:cubicBezTo>
                <a:cubicBezTo>
                  <a:pt x="5006380" y="6233252"/>
                  <a:pt x="4691129" y="6499886"/>
                  <a:pt x="4300340" y="6700440"/>
                </a:cubicBezTo>
                <a:cubicBezTo>
                  <a:pt x="3909682" y="6900994"/>
                  <a:pt x="3474575" y="7001271"/>
                  <a:pt x="2995018" y="7001271"/>
                </a:cubicBezTo>
                <a:cubicBezTo>
                  <a:pt x="2515460" y="7001271"/>
                  <a:pt x="2080353" y="6900994"/>
                  <a:pt x="1689696" y="6700440"/>
                </a:cubicBezTo>
                <a:cubicBezTo>
                  <a:pt x="1299038" y="6499886"/>
                  <a:pt x="983787" y="6233252"/>
                  <a:pt x="743943" y="5900539"/>
                </a:cubicBezTo>
                <a:cubicBezTo>
                  <a:pt x="504230" y="5567693"/>
                  <a:pt x="320279" y="5194564"/>
                  <a:pt x="192088" y="4781153"/>
                </a:cubicBezTo>
                <a:cubicBezTo>
                  <a:pt x="64030" y="4367742"/>
                  <a:pt x="0" y="3937794"/>
                  <a:pt x="0" y="3491309"/>
                </a:cubicBezTo>
                <a:cubicBezTo>
                  <a:pt x="0" y="3048926"/>
                  <a:pt x="65088" y="2622087"/>
                  <a:pt x="195263" y="2210792"/>
                </a:cubicBezTo>
                <a:cubicBezTo>
                  <a:pt x="325438" y="1799497"/>
                  <a:pt x="511440" y="1427427"/>
                  <a:pt x="753269" y="1094581"/>
                </a:cubicBezTo>
                <a:cubicBezTo>
                  <a:pt x="995231" y="761735"/>
                  <a:pt x="1310482" y="496094"/>
                  <a:pt x="1699022" y="297656"/>
                </a:cubicBezTo>
                <a:close/>
                <a:moveTo>
                  <a:pt x="2111375" y="5813822"/>
                </a:moveTo>
                <a:cubicBezTo>
                  <a:pt x="2365640" y="6080389"/>
                  <a:pt x="2660187" y="6213673"/>
                  <a:pt x="2995018" y="6213673"/>
                </a:cubicBezTo>
                <a:cubicBezTo>
                  <a:pt x="3329980" y="6213673"/>
                  <a:pt x="3624528" y="6080389"/>
                  <a:pt x="3878660" y="5813822"/>
                </a:cubicBezTo>
                <a:cubicBezTo>
                  <a:pt x="4132925" y="5547122"/>
                  <a:pt x="4319985" y="5211233"/>
                  <a:pt x="4439841" y="4806156"/>
                </a:cubicBezTo>
                <a:cubicBezTo>
                  <a:pt x="4559829" y="4400947"/>
                  <a:pt x="4619824" y="3962664"/>
                  <a:pt x="4619824" y="3491309"/>
                </a:cubicBezTo>
                <a:cubicBezTo>
                  <a:pt x="4619824" y="3024187"/>
                  <a:pt x="4557779" y="2583921"/>
                  <a:pt x="4433690" y="2170509"/>
                </a:cubicBezTo>
                <a:cubicBezTo>
                  <a:pt x="4309732" y="1757098"/>
                  <a:pt x="4121614" y="1414991"/>
                  <a:pt x="3869333" y="1144190"/>
                </a:cubicBezTo>
                <a:cubicBezTo>
                  <a:pt x="3617185" y="873390"/>
                  <a:pt x="3325747" y="737989"/>
                  <a:pt x="2995018" y="737989"/>
                </a:cubicBezTo>
                <a:cubicBezTo>
                  <a:pt x="2664288" y="737989"/>
                  <a:pt x="2372850" y="873390"/>
                  <a:pt x="2120702" y="1144190"/>
                </a:cubicBezTo>
                <a:cubicBezTo>
                  <a:pt x="1868554" y="1414991"/>
                  <a:pt x="1680435" y="1757098"/>
                  <a:pt x="1556346" y="2170509"/>
                </a:cubicBezTo>
                <a:cubicBezTo>
                  <a:pt x="1432388" y="2583921"/>
                  <a:pt x="1370410" y="3024187"/>
                  <a:pt x="1370410" y="3491309"/>
                </a:cubicBezTo>
                <a:cubicBezTo>
                  <a:pt x="1370410" y="3962664"/>
                  <a:pt x="1430338" y="4400947"/>
                  <a:pt x="1550194" y="4806156"/>
                </a:cubicBezTo>
                <a:cubicBezTo>
                  <a:pt x="1670050" y="5211233"/>
                  <a:pt x="1857111" y="5547122"/>
                  <a:pt x="2111375" y="5813822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63" name="Freeform 1163">
            <a:extLst>
              <a:ext uri="{FF2B5EF4-FFF2-40B4-BE49-F238E27FC236}">
                <a16:creationId xmlns:a16="http://schemas.microsoft.com/office/drawing/2014/main" id="{CF495666-352F-6D74-22EB-3F959018EB9A}"/>
              </a:ext>
            </a:extLst>
          </p:cNvPr>
          <p:cNvSpPr/>
          <p:nvPr/>
        </p:nvSpPr>
        <p:spPr>
          <a:xfrm>
            <a:off x="4159250" y="3211513"/>
            <a:ext cx="76200" cy="119062"/>
          </a:xfrm>
          <a:custGeom>
            <a:avLst/>
            <a:gdLst/>
            <a:ahLst/>
            <a:cxnLst/>
            <a:rect l="0" t="0" r="0" b="0"/>
            <a:pathLst>
              <a:path w="6449219" h="9140626">
                <a:moveTo>
                  <a:pt x="3466505" y="5810448"/>
                </a:moveTo>
                <a:lnTo>
                  <a:pt x="3466505" y="1010841"/>
                </a:lnTo>
                <a:lnTo>
                  <a:pt x="1141016" y="5810448"/>
                </a:lnTo>
                <a:close/>
                <a:moveTo>
                  <a:pt x="6182519" y="8291115"/>
                </a:moveTo>
                <a:lnTo>
                  <a:pt x="6182519" y="9140626"/>
                </a:lnTo>
                <a:lnTo>
                  <a:pt x="1978223" y="9140626"/>
                </a:lnTo>
                <a:lnTo>
                  <a:pt x="1978223" y="8291115"/>
                </a:lnTo>
                <a:lnTo>
                  <a:pt x="3466505" y="8291115"/>
                </a:lnTo>
                <a:lnTo>
                  <a:pt x="3466505" y="6740723"/>
                </a:lnTo>
                <a:lnTo>
                  <a:pt x="154980" y="6740723"/>
                </a:lnTo>
                <a:lnTo>
                  <a:pt x="0" y="5903516"/>
                </a:lnTo>
                <a:lnTo>
                  <a:pt x="3237111" y="0"/>
                </a:lnTo>
                <a:lnTo>
                  <a:pt x="4799806" y="186134"/>
                </a:lnTo>
                <a:lnTo>
                  <a:pt x="4799806" y="5810448"/>
                </a:lnTo>
                <a:lnTo>
                  <a:pt x="6449219" y="5810448"/>
                </a:lnTo>
                <a:lnTo>
                  <a:pt x="6337697" y="6740723"/>
                </a:lnTo>
                <a:lnTo>
                  <a:pt x="4799806" y="6740723"/>
                </a:lnTo>
                <a:lnTo>
                  <a:pt x="4799806" y="8291115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64" name="Freeform 1164">
            <a:extLst>
              <a:ext uri="{FF2B5EF4-FFF2-40B4-BE49-F238E27FC236}">
                <a16:creationId xmlns:a16="http://schemas.microsoft.com/office/drawing/2014/main" id="{6A3DAF9B-6F82-AF34-C1DA-1EB1A2002945}"/>
              </a:ext>
            </a:extLst>
          </p:cNvPr>
          <p:cNvSpPr/>
          <p:nvPr/>
        </p:nvSpPr>
        <p:spPr>
          <a:xfrm>
            <a:off x="4238625" y="3211513"/>
            <a:ext cx="71438" cy="90487"/>
          </a:xfrm>
          <a:custGeom>
            <a:avLst/>
            <a:gdLst/>
            <a:ahLst/>
            <a:cxnLst/>
            <a:rect l="0" t="0" r="0" b="0"/>
            <a:pathLst>
              <a:path w="5990233" h="7001271">
                <a:moveTo>
                  <a:pt x="1699022" y="297656"/>
                </a:moveTo>
                <a:cubicBezTo>
                  <a:pt x="2087695" y="99219"/>
                  <a:pt x="2519694" y="0"/>
                  <a:pt x="2995018" y="0"/>
                </a:cubicBezTo>
                <a:cubicBezTo>
                  <a:pt x="3470474" y="0"/>
                  <a:pt x="3902472" y="99219"/>
                  <a:pt x="4291013" y="297656"/>
                </a:cubicBezTo>
                <a:cubicBezTo>
                  <a:pt x="4679686" y="496094"/>
                  <a:pt x="4994937" y="761735"/>
                  <a:pt x="5236766" y="1094581"/>
                </a:cubicBezTo>
                <a:cubicBezTo>
                  <a:pt x="5478595" y="1427427"/>
                  <a:pt x="5664597" y="1799497"/>
                  <a:pt x="5794772" y="2210792"/>
                </a:cubicBezTo>
                <a:cubicBezTo>
                  <a:pt x="5925079" y="2622087"/>
                  <a:pt x="5990233" y="3048926"/>
                  <a:pt x="5990233" y="3491309"/>
                </a:cubicBezTo>
                <a:cubicBezTo>
                  <a:pt x="5990233" y="3937794"/>
                  <a:pt x="5926138" y="4367742"/>
                  <a:pt x="5797947" y="4781153"/>
                </a:cubicBezTo>
                <a:cubicBezTo>
                  <a:pt x="5669889" y="5194564"/>
                  <a:pt x="5485937" y="5567693"/>
                  <a:pt x="5246093" y="5900539"/>
                </a:cubicBezTo>
                <a:cubicBezTo>
                  <a:pt x="5006380" y="6233252"/>
                  <a:pt x="4691129" y="6499886"/>
                  <a:pt x="4300340" y="6700440"/>
                </a:cubicBezTo>
                <a:cubicBezTo>
                  <a:pt x="3909682" y="6900994"/>
                  <a:pt x="3474575" y="7001271"/>
                  <a:pt x="2995018" y="7001271"/>
                </a:cubicBezTo>
                <a:cubicBezTo>
                  <a:pt x="2515460" y="7001271"/>
                  <a:pt x="2080353" y="6900994"/>
                  <a:pt x="1689696" y="6700440"/>
                </a:cubicBezTo>
                <a:cubicBezTo>
                  <a:pt x="1299038" y="6499886"/>
                  <a:pt x="983787" y="6233252"/>
                  <a:pt x="743943" y="5900539"/>
                </a:cubicBezTo>
                <a:cubicBezTo>
                  <a:pt x="504230" y="5567693"/>
                  <a:pt x="320279" y="5194564"/>
                  <a:pt x="192088" y="4781153"/>
                </a:cubicBezTo>
                <a:cubicBezTo>
                  <a:pt x="64030" y="4367742"/>
                  <a:pt x="0" y="3937794"/>
                  <a:pt x="0" y="3491309"/>
                </a:cubicBezTo>
                <a:cubicBezTo>
                  <a:pt x="0" y="3048926"/>
                  <a:pt x="65088" y="2622087"/>
                  <a:pt x="195263" y="2210792"/>
                </a:cubicBezTo>
                <a:cubicBezTo>
                  <a:pt x="325438" y="1799497"/>
                  <a:pt x="511440" y="1427427"/>
                  <a:pt x="753269" y="1094581"/>
                </a:cubicBezTo>
                <a:cubicBezTo>
                  <a:pt x="995231" y="761735"/>
                  <a:pt x="1310482" y="496094"/>
                  <a:pt x="1699022" y="297656"/>
                </a:cubicBezTo>
                <a:close/>
                <a:moveTo>
                  <a:pt x="2111375" y="5813822"/>
                </a:moveTo>
                <a:cubicBezTo>
                  <a:pt x="2365640" y="6080389"/>
                  <a:pt x="2660187" y="6213673"/>
                  <a:pt x="2995018" y="6213673"/>
                </a:cubicBezTo>
                <a:cubicBezTo>
                  <a:pt x="3329980" y="6213673"/>
                  <a:pt x="3624528" y="6080389"/>
                  <a:pt x="3878660" y="5813822"/>
                </a:cubicBezTo>
                <a:cubicBezTo>
                  <a:pt x="4132925" y="5547122"/>
                  <a:pt x="4319985" y="5211233"/>
                  <a:pt x="4439841" y="4806156"/>
                </a:cubicBezTo>
                <a:cubicBezTo>
                  <a:pt x="4559829" y="4400947"/>
                  <a:pt x="4619824" y="3962664"/>
                  <a:pt x="4619824" y="3491309"/>
                </a:cubicBezTo>
                <a:cubicBezTo>
                  <a:pt x="4619824" y="3024187"/>
                  <a:pt x="4557779" y="2583921"/>
                  <a:pt x="4433690" y="2170509"/>
                </a:cubicBezTo>
                <a:cubicBezTo>
                  <a:pt x="4309732" y="1757098"/>
                  <a:pt x="4121614" y="1414991"/>
                  <a:pt x="3869333" y="1144190"/>
                </a:cubicBezTo>
                <a:cubicBezTo>
                  <a:pt x="3617185" y="873390"/>
                  <a:pt x="3325747" y="737989"/>
                  <a:pt x="2995018" y="737989"/>
                </a:cubicBezTo>
                <a:cubicBezTo>
                  <a:pt x="2664288" y="737989"/>
                  <a:pt x="2372850" y="873390"/>
                  <a:pt x="2120702" y="1144190"/>
                </a:cubicBezTo>
                <a:cubicBezTo>
                  <a:pt x="1868554" y="1414991"/>
                  <a:pt x="1680435" y="1757098"/>
                  <a:pt x="1556346" y="2170509"/>
                </a:cubicBezTo>
                <a:cubicBezTo>
                  <a:pt x="1432388" y="2583921"/>
                  <a:pt x="1370410" y="3024187"/>
                  <a:pt x="1370410" y="3491309"/>
                </a:cubicBezTo>
                <a:cubicBezTo>
                  <a:pt x="1370410" y="3962664"/>
                  <a:pt x="1430338" y="4400947"/>
                  <a:pt x="1550194" y="4806156"/>
                </a:cubicBezTo>
                <a:cubicBezTo>
                  <a:pt x="1670050" y="5211233"/>
                  <a:pt x="1857111" y="5547122"/>
                  <a:pt x="2111375" y="5813822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28829" name="Rectangle 1165">
            <a:extLst>
              <a:ext uri="{FF2B5EF4-FFF2-40B4-BE49-F238E27FC236}">
                <a16:creationId xmlns:a16="http://schemas.microsoft.com/office/drawing/2014/main" id="{6CCB11FE-45D5-AD78-72BC-989001035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7363" y="3317875"/>
            <a:ext cx="1287462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IE" altLang="en-US"/>
          </a:p>
        </p:txBody>
      </p:sp>
      <p:sp>
        <p:nvSpPr>
          <p:cNvPr id="1166" name="Freeform 1166">
            <a:extLst>
              <a:ext uri="{FF2B5EF4-FFF2-40B4-BE49-F238E27FC236}">
                <a16:creationId xmlns:a16="http://schemas.microsoft.com/office/drawing/2014/main" id="{DE6FEFFF-BF0D-7E60-2418-8CC636FF201B}"/>
              </a:ext>
            </a:extLst>
          </p:cNvPr>
          <p:cNvSpPr/>
          <p:nvPr/>
        </p:nvSpPr>
        <p:spPr>
          <a:xfrm>
            <a:off x="3030538" y="3406775"/>
            <a:ext cx="100012" cy="120650"/>
          </a:xfrm>
          <a:custGeom>
            <a:avLst/>
            <a:gdLst/>
            <a:ahLst/>
            <a:cxnLst/>
            <a:rect l="0" t="0" r="0" b="0"/>
            <a:pathLst>
              <a:path w="8470702" h="9332714">
                <a:moveTo>
                  <a:pt x="6474024" y="8445897"/>
                </a:moveTo>
                <a:lnTo>
                  <a:pt x="6474024" y="9332714"/>
                </a:lnTo>
                <a:lnTo>
                  <a:pt x="2083594" y="9332714"/>
                </a:lnTo>
                <a:lnTo>
                  <a:pt x="2083594" y="8445897"/>
                </a:lnTo>
                <a:lnTo>
                  <a:pt x="3528417" y="8445897"/>
                </a:lnTo>
                <a:lnTo>
                  <a:pt x="3528417" y="886619"/>
                </a:lnTo>
                <a:lnTo>
                  <a:pt x="1153319" y="886619"/>
                </a:lnTo>
                <a:lnTo>
                  <a:pt x="1153319" y="3770313"/>
                </a:lnTo>
                <a:lnTo>
                  <a:pt x="0" y="3770313"/>
                </a:lnTo>
                <a:lnTo>
                  <a:pt x="0" y="0"/>
                </a:lnTo>
                <a:lnTo>
                  <a:pt x="8470702" y="0"/>
                </a:lnTo>
                <a:lnTo>
                  <a:pt x="8470702" y="3770313"/>
                </a:lnTo>
                <a:lnTo>
                  <a:pt x="7311231" y="3770313"/>
                </a:lnTo>
                <a:lnTo>
                  <a:pt x="7311231" y="886619"/>
                </a:lnTo>
                <a:lnTo>
                  <a:pt x="4991894" y="886619"/>
                </a:lnTo>
                <a:lnTo>
                  <a:pt x="4991894" y="8445897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67" name="Freeform 1167">
            <a:extLst>
              <a:ext uri="{FF2B5EF4-FFF2-40B4-BE49-F238E27FC236}">
                <a16:creationId xmlns:a16="http://schemas.microsoft.com/office/drawing/2014/main" id="{6521E9D2-F7A0-E9CE-E95C-1D413C475382}"/>
              </a:ext>
            </a:extLst>
          </p:cNvPr>
          <p:cNvSpPr/>
          <p:nvPr/>
        </p:nvSpPr>
        <p:spPr>
          <a:xfrm>
            <a:off x="3138488" y="3438525"/>
            <a:ext cx="73025" cy="90488"/>
          </a:xfrm>
          <a:custGeom>
            <a:avLst/>
            <a:gdLst/>
            <a:ahLst/>
            <a:cxnLst/>
            <a:rect l="0" t="0" r="0" b="0"/>
            <a:pathLst>
              <a:path w="6201172" h="7001271">
                <a:moveTo>
                  <a:pt x="1463477" y="2747169"/>
                </a:moveTo>
                <a:lnTo>
                  <a:pt x="4836915" y="2747169"/>
                </a:lnTo>
                <a:cubicBezTo>
                  <a:pt x="4820378" y="2147755"/>
                  <a:pt x="4656006" y="1663038"/>
                  <a:pt x="4343797" y="1293019"/>
                </a:cubicBezTo>
                <a:cubicBezTo>
                  <a:pt x="4031721" y="922999"/>
                  <a:pt x="3650390" y="737989"/>
                  <a:pt x="3199805" y="737989"/>
                </a:cubicBezTo>
                <a:cubicBezTo>
                  <a:pt x="2744986" y="737989"/>
                  <a:pt x="2354263" y="922999"/>
                  <a:pt x="2027635" y="1293019"/>
                </a:cubicBezTo>
                <a:cubicBezTo>
                  <a:pt x="1701139" y="1663038"/>
                  <a:pt x="1513086" y="2147755"/>
                  <a:pt x="1463477" y="2747169"/>
                </a:cubicBezTo>
                <a:close/>
                <a:moveTo>
                  <a:pt x="0" y="3590528"/>
                </a:moveTo>
                <a:cubicBezTo>
                  <a:pt x="0" y="3218524"/>
                  <a:pt x="43392" y="2856838"/>
                  <a:pt x="130175" y="2505472"/>
                </a:cubicBezTo>
                <a:cubicBezTo>
                  <a:pt x="216959" y="2153973"/>
                  <a:pt x="349250" y="1827345"/>
                  <a:pt x="527050" y="1525587"/>
                </a:cubicBezTo>
                <a:cubicBezTo>
                  <a:pt x="704850" y="1223830"/>
                  <a:pt x="917774" y="959247"/>
                  <a:pt x="1165821" y="731837"/>
                </a:cubicBezTo>
                <a:cubicBezTo>
                  <a:pt x="1413868" y="504428"/>
                  <a:pt x="1709407" y="325636"/>
                  <a:pt x="2052440" y="195461"/>
                </a:cubicBezTo>
                <a:cubicBezTo>
                  <a:pt x="2395604" y="65153"/>
                  <a:pt x="2765624" y="0"/>
                  <a:pt x="3162499" y="0"/>
                </a:cubicBezTo>
                <a:cubicBezTo>
                  <a:pt x="3584245" y="0"/>
                  <a:pt x="3977019" y="74414"/>
                  <a:pt x="4340821" y="223242"/>
                </a:cubicBezTo>
                <a:cubicBezTo>
                  <a:pt x="4704623" y="372070"/>
                  <a:pt x="5022917" y="588102"/>
                  <a:pt x="5295702" y="871339"/>
                </a:cubicBezTo>
                <a:cubicBezTo>
                  <a:pt x="5568620" y="1154576"/>
                  <a:pt x="5785644" y="1514276"/>
                  <a:pt x="5946775" y="1950442"/>
                </a:cubicBezTo>
                <a:cubicBezTo>
                  <a:pt x="6108039" y="2386476"/>
                  <a:pt x="6192838" y="2875293"/>
                  <a:pt x="6201172" y="3416895"/>
                </a:cubicBezTo>
                <a:lnTo>
                  <a:pt x="1420019" y="3416895"/>
                </a:lnTo>
                <a:lnTo>
                  <a:pt x="1420019" y="3466505"/>
                </a:lnTo>
                <a:cubicBezTo>
                  <a:pt x="1420019" y="3822105"/>
                  <a:pt x="1458252" y="4152900"/>
                  <a:pt x="1534716" y="4458890"/>
                </a:cubicBezTo>
                <a:cubicBezTo>
                  <a:pt x="1611181" y="4764749"/>
                  <a:pt x="1725877" y="5039651"/>
                  <a:pt x="1878807" y="5283597"/>
                </a:cubicBezTo>
                <a:cubicBezTo>
                  <a:pt x="2031868" y="5527410"/>
                  <a:pt x="2235465" y="5719630"/>
                  <a:pt x="2489597" y="5860256"/>
                </a:cubicBezTo>
                <a:cubicBezTo>
                  <a:pt x="2743862" y="6000750"/>
                  <a:pt x="3036359" y="6070997"/>
                  <a:pt x="3367088" y="6070997"/>
                </a:cubicBezTo>
                <a:cubicBezTo>
                  <a:pt x="3797036" y="6070997"/>
                  <a:pt x="4201121" y="5936655"/>
                  <a:pt x="4579343" y="5667970"/>
                </a:cubicBezTo>
                <a:cubicBezTo>
                  <a:pt x="4957697" y="5399286"/>
                  <a:pt x="5213020" y="5020998"/>
                  <a:pt x="5345311" y="4533106"/>
                </a:cubicBezTo>
                <a:lnTo>
                  <a:pt x="6070799" y="4762500"/>
                </a:lnTo>
                <a:cubicBezTo>
                  <a:pt x="5909668" y="5444728"/>
                  <a:pt x="5581055" y="5988447"/>
                  <a:pt x="5084961" y="6393656"/>
                </a:cubicBezTo>
                <a:cubicBezTo>
                  <a:pt x="4588868" y="6798733"/>
                  <a:pt x="3972851" y="7001271"/>
                  <a:pt x="3236913" y="7001271"/>
                </a:cubicBezTo>
                <a:cubicBezTo>
                  <a:pt x="2732617" y="7001271"/>
                  <a:pt x="2271647" y="6905161"/>
                  <a:pt x="1854002" y="6712942"/>
                </a:cubicBezTo>
                <a:cubicBezTo>
                  <a:pt x="1436490" y="6520590"/>
                  <a:pt x="1094383" y="6263217"/>
                  <a:pt x="827683" y="5940822"/>
                </a:cubicBezTo>
                <a:cubicBezTo>
                  <a:pt x="561116" y="5618295"/>
                  <a:pt x="356526" y="5255551"/>
                  <a:pt x="213916" y="4852590"/>
                </a:cubicBezTo>
                <a:cubicBezTo>
                  <a:pt x="71306" y="4449498"/>
                  <a:pt x="0" y="4028810"/>
                  <a:pt x="0" y="3590528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68" name="Freeform 1168">
            <a:extLst>
              <a:ext uri="{FF2B5EF4-FFF2-40B4-BE49-F238E27FC236}">
                <a16:creationId xmlns:a16="http://schemas.microsoft.com/office/drawing/2014/main" id="{63DC16E9-3C2B-144E-7AC0-76E3870CB808}"/>
              </a:ext>
            </a:extLst>
          </p:cNvPr>
          <p:cNvSpPr/>
          <p:nvPr/>
        </p:nvSpPr>
        <p:spPr>
          <a:xfrm>
            <a:off x="3219450" y="3406775"/>
            <a:ext cx="47625" cy="120650"/>
          </a:xfrm>
          <a:custGeom>
            <a:avLst/>
            <a:gdLst/>
            <a:ahLst/>
            <a:cxnLst/>
            <a:rect l="0" t="0" r="0" b="0"/>
            <a:pathLst>
              <a:path w="4049514" h="9332714">
                <a:moveTo>
                  <a:pt x="2716213" y="0"/>
                </a:moveTo>
                <a:lnTo>
                  <a:pt x="2716213" y="8638183"/>
                </a:lnTo>
                <a:lnTo>
                  <a:pt x="4049514" y="8638183"/>
                </a:lnTo>
                <a:lnTo>
                  <a:pt x="4049514" y="9332714"/>
                </a:lnTo>
                <a:lnTo>
                  <a:pt x="0" y="9332714"/>
                </a:lnTo>
                <a:lnTo>
                  <a:pt x="0" y="8638183"/>
                </a:lnTo>
                <a:lnTo>
                  <a:pt x="1382911" y="8638183"/>
                </a:lnTo>
                <a:lnTo>
                  <a:pt x="1382911" y="762596"/>
                </a:lnTo>
                <a:lnTo>
                  <a:pt x="0" y="762596"/>
                </a:lnTo>
                <a:lnTo>
                  <a:pt x="0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69" name="Freeform 1169">
            <a:extLst>
              <a:ext uri="{FF2B5EF4-FFF2-40B4-BE49-F238E27FC236}">
                <a16:creationId xmlns:a16="http://schemas.microsoft.com/office/drawing/2014/main" id="{6D060BB1-3F95-E564-4AFD-9C04BC0D9B5B}"/>
              </a:ext>
            </a:extLst>
          </p:cNvPr>
          <p:cNvSpPr/>
          <p:nvPr/>
        </p:nvSpPr>
        <p:spPr>
          <a:xfrm>
            <a:off x="3279775" y="3441700"/>
            <a:ext cx="22225" cy="85725"/>
          </a:xfrm>
          <a:custGeom>
            <a:avLst/>
            <a:gdLst/>
            <a:ahLst/>
            <a:cxnLst/>
            <a:rect l="0" t="0" r="0" b="0"/>
            <a:pathLst>
              <a:path w="1841698" h="6641504">
                <a:moveTo>
                  <a:pt x="0" y="923925"/>
                </a:moveTo>
                <a:cubicBezTo>
                  <a:pt x="0" y="667676"/>
                  <a:pt x="89892" y="449659"/>
                  <a:pt x="269676" y="269875"/>
                </a:cubicBezTo>
                <a:cubicBezTo>
                  <a:pt x="449461" y="89958"/>
                  <a:pt x="665493" y="0"/>
                  <a:pt x="917773" y="0"/>
                </a:cubicBezTo>
                <a:cubicBezTo>
                  <a:pt x="1165820" y="0"/>
                  <a:pt x="1381786" y="90950"/>
                  <a:pt x="1565672" y="272851"/>
                </a:cubicBezTo>
                <a:cubicBezTo>
                  <a:pt x="1749689" y="454752"/>
                  <a:pt x="1841698" y="671777"/>
                  <a:pt x="1841698" y="923925"/>
                </a:cubicBezTo>
                <a:cubicBezTo>
                  <a:pt x="1841698" y="1171972"/>
                  <a:pt x="1749689" y="1386946"/>
                  <a:pt x="1565672" y="1568847"/>
                </a:cubicBezTo>
                <a:cubicBezTo>
                  <a:pt x="1381786" y="1750748"/>
                  <a:pt x="1165820" y="1841698"/>
                  <a:pt x="917773" y="1841698"/>
                </a:cubicBezTo>
                <a:cubicBezTo>
                  <a:pt x="665493" y="1841698"/>
                  <a:pt x="449461" y="1750748"/>
                  <a:pt x="269676" y="1568847"/>
                </a:cubicBezTo>
                <a:cubicBezTo>
                  <a:pt x="89892" y="1386946"/>
                  <a:pt x="0" y="1171972"/>
                  <a:pt x="0" y="923925"/>
                </a:cubicBezTo>
                <a:close/>
                <a:moveTo>
                  <a:pt x="0" y="5729883"/>
                </a:moveTo>
                <a:cubicBezTo>
                  <a:pt x="0" y="5473634"/>
                  <a:pt x="89892" y="5254559"/>
                  <a:pt x="269676" y="5072658"/>
                </a:cubicBezTo>
                <a:cubicBezTo>
                  <a:pt x="449461" y="4890757"/>
                  <a:pt x="665493" y="4799806"/>
                  <a:pt x="917773" y="4799806"/>
                </a:cubicBezTo>
                <a:cubicBezTo>
                  <a:pt x="1165820" y="4799806"/>
                  <a:pt x="1381786" y="4891815"/>
                  <a:pt x="1565672" y="5075833"/>
                </a:cubicBezTo>
                <a:cubicBezTo>
                  <a:pt x="1749689" y="5259718"/>
                  <a:pt x="1841698" y="5477735"/>
                  <a:pt x="1841698" y="5729883"/>
                </a:cubicBezTo>
                <a:cubicBezTo>
                  <a:pt x="1841698" y="5977929"/>
                  <a:pt x="1749689" y="6191911"/>
                  <a:pt x="1565672" y="6371828"/>
                </a:cubicBezTo>
                <a:cubicBezTo>
                  <a:pt x="1381786" y="6551612"/>
                  <a:pt x="1165820" y="6641504"/>
                  <a:pt x="917773" y="6641504"/>
                </a:cubicBezTo>
                <a:cubicBezTo>
                  <a:pt x="665493" y="6641504"/>
                  <a:pt x="449461" y="6551612"/>
                  <a:pt x="269676" y="6371828"/>
                </a:cubicBezTo>
                <a:cubicBezTo>
                  <a:pt x="89892" y="6191911"/>
                  <a:pt x="0" y="5977929"/>
                  <a:pt x="0" y="5729883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0" name="Freeform 1170">
            <a:extLst>
              <a:ext uri="{FF2B5EF4-FFF2-40B4-BE49-F238E27FC236}">
                <a16:creationId xmlns:a16="http://schemas.microsoft.com/office/drawing/2014/main" id="{E8568868-BDD3-AC38-4E77-15FBBA79F8E8}"/>
              </a:ext>
            </a:extLst>
          </p:cNvPr>
          <p:cNvSpPr/>
          <p:nvPr/>
        </p:nvSpPr>
        <p:spPr>
          <a:xfrm>
            <a:off x="3352800" y="3438525"/>
            <a:ext cx="71438" cy="90488"/>
          </a:xfrm>
          <a:custGeom>
            <a:avLst/>
            <a:gdLst/>
            <a:ahLst/>
            <a:cxnLst/>
            <a:rect l="0" t="0" r="0" b="0"/>
            <a:pathLst>
              <a:path w="5990233" h="7001271">
                <a:moveTo>
                  <a:pt x="1699022" y="297656"/>
                </a:moveTo>
                <a:cubicBezTo>
                  <a:pt x="2087695" y="99219"/>
                  <a:pt x="2519694" y="0"/>
                  <a:pt x="2995018" y="0"/>
                </a:cubicBezTo>
                <a:cubicBezTo>
                  <a:pt x="3470474" y="0"/>
                  <a:pt x="3902472" y="99219"/>
                  <a:pt x="4291013" y="297656"/>
                </a:cubicBezTo>
                <a:cubicBezTo>
                  <a:pt x="4679686" y="496094"/>
                  <a:pt x="4994937" y="761735"/>
                  <a:pt x="5236766" y="1094581"/>
                </a:cubicBezTo>
                <a:cubicBezTo>
                  <a:pt x="5478595" y="1427427"/>
                  <a:pt x="5664597" y="1799497"/>
                  <a:pt x="5794772" y="2210792"/>
                </a:cubicBezTo>
                <a:cubicBezTo>
                  <a:pt x="5925079" y="2622087"/>
                  <a:pt x="5990233" y="3048926"/>
                  <a:pt x="5990233" y="3491309"/>
                </a:cubicBezTo>
                <a:cubicBezTo>
                  <a:pt x="5990233" y="3937794"/>
                  <a:pt x="5926138" y="4367742"/>
                  <a:pt x="5797947" y="4781153"/>
                </a:cubicBezTo>
                <a:cubicBezTo>
                  <a:pt x="5669889" y="5194564"/>
                  <a:pt x="5485937" y="5567693"/>
                  <a:pt x="5246093" y="5900539"/>
                </a:cubicBezTo>
                <a:cubicBezTo>
                  <a:pt x="5006380" y="6233252"/>
                  <a:pt x="4691129" y="6499886"/>
                  <a:pt x="4300340" y="6700440"/>
                </a:cubicBezTo>
                <a:cubicBezTo>
                  <a:pt x="3909682" y="6900994"/>
                  <a:pt x="3474575" y="7001271"/>
                  <a:pt x="2995018" y="7001271"/>
                </a:cubicBezTo>
                <a:cubicBezTo>
                  <a:pt x="2515460" y="7001271"/>
                  <a:pt x="2080353" y="6900994"/>
                  <a:pt x="1689696" y="6700440"/>
                </a:cubicBezTo>
                <a:cubicBezTo>
                  <a:pt x="1299038" y="6499886"/>
                  <a:pt x="983787" y="6233252"/>
                  <a:pt x="743943" y="5900539"/>
                </a:cubicBezTo>
                <a:cubicBezTo>
                  <a:pt x="504230" y="5567693"/>
                  <a:pt x="320279" y="5194564"/>
                  <a:pt x="192088" y="4781153"/>
                </a:cubicBezTo>
                <a:cubicBezTo>
                  <a:pt x="64030" y="4367742"/>
                  <a:pt x="0" y="3937794"/>
                  <a:pt x="0" y="3491309"/>
                </a:cubicBezTo>
                <a:cubicBezTo>
                  <a:pt x="0" y="3048926"/>
                  <a:pt x="65088" y="2622087"/>
                  <a:pt x="195263" y="2210792"/>
                </a:cubicBezTo>
                <a:cubicBezTo>
                  <a:pt x="325438" y="1799497"/>
                  <a:pt x="511440" y="1427427"/>
                  <a:pt x="753269" y="1094581"/>
                </a:cubicBezTo>
                <a:cubicBezTo>
                  <a:pt x="995231" y="761735"/>
                  <a:pt x="1310482" y="496094"/>
                  <a:pt x="1699022" y="297656"/>
                </a:cubicBezTo>
                <a:close/>
                <a:moveTo>
                  <a:pt x="2111375" y="5813822"/>
                </a:moveTo>
                <a:cubicBezTo>
                  <a:pt x="2365640" y="6080389"/>
                  <a:pt x="2660187" y="6213673"/>
                  <a:pt x="2995018" y="6213673"/>
                </a:cubicBezTo>
                <a:cubicBezTo>
                  <a:pt x="3329980" y="6213673"/>
                  <a:pt x="3624528" y="6080389"/>
                  <a:pt x="3878660" y="5813822"/>
                </a:cubicBezTo>
                <a:cubicBezTo>
                  <a:pt x="4132925" y="5547122"/>
                  <a:pt x="4319985" y="5211233"/>
                  <a:pt x="4439841" y="4806156"/>
                </a:cubicBezTo>
                <a:cubicBezTo>
                  <a:pt x="4559829" y="4400947"/>
                  <a:pt x="4619824" y="3962664"/>
                  <a:pt x="4619824" y="3491309"/>
                </a:cubicBezTo>
                <a:cubicBezTo>
                  <a:pt x="4619824" y="3024187"/>
                  <a:pt x="4557779" y="2583921"/>
                  <a:pt x="4433690" y="2170509"/>
                </a:cubicBezTo>
                <a:cubicBezTo>
                  <a:pt x="4309732" y="1757098"/>
                  <a:pt x="4121614" y="1414991"/>
                  <a:pt x="3869333" y="1144190"/>
                </a:cubicBezTo>
                <a:cubicBezTo>
                  <a:pt x="3617185" y="873390"/>
                  <a:pt x="3325747" y="737989"/>
                  <a:pt x="2995018" y="737989"/>
                </a:cubicBezTo>
                <a:cubicBezTo>
                  <a:pt x="2664288" y="737989"/>
                  <a:pt x="2372850" y="873390"/>
                  <a:pt x="2120702" y="1144190"/>
                </a:cubicBezTo>
                <a:cubicBezTo>
                  <a:pt x="1868554" y="1414991"/>
                  <a:pt x="1680435" y="1757098"/>
                  <a:pt x="1556346" y="2170509"/>
                </a:cubicBezTo>
                <a:cubicBezTo>
                  <a:pt x="1432388" y="2583921"/>
                  <a:pt x="1370410" y="3024187"/>
                  <a:pt x="1370410" y="3491309"/>
                </a:cubicBezTo>
                <a:cubicBezTo>
                  <a:pt x="1370410" y="3962664"/>
                  <a:pt x="1430338" y="4400947"/>
                  <a:pt x="1550194" y="4806156"/>
                </a:cubicBezTo>
                <a:cubicBezTo>
                  <a:pt x="1670050" y="5211233"/>
                  <a:pt x="1857111" y="5547122"/>
                  <a:pt x="2111375" y="5813822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1" name="Freeform 1171">
            <a:extLst>
              <a:ext uri="{FF2B5EF4-FFF2-40B4-BE49-F238E27FC236}">
                <a16:creationId xmlns:a16="http://schemas.microsoft.com/office/drawing/2014/main" id="{4D27590B-B0BA-837A-53DA-936FBDC0BE7F}"/>
              </a:ext>
            </a:extLst>
          </p:cNvPr>
          <p:cNvSpPr/>
          <p:nvPr/>
        </p:nvSpPr>
        <p:spPr>
          <a:xfrm>
            <a:off x="3435350" y="3440113"/>
            <a:ext cx="76200" cy="119062"/>
          </a:xfrm>
          <a:custGeom>
            <a:avLst/>
            <a:gdLst/>
            <a:ahLst/>
            <a:cxnLst/>
            <a:rect l="0" t="0" r="0" b="0"/>
            <a:pathLst>
              <a:path w="6449219" h="9140626">
                <a:moveTo>
                  <a:pt x="3466505" y="5810448"/>
                </a:moveTo>
                <a:lnTo>
                  <a:pt x="3466505" y="1010841"/>
                </a:lnTo>
                <a:lnTo>
                  <a:pt x="1141016" y="5810448"/>
                </a:lnTo>
                <a:close/>
                <a:moveTo>
                  <a:pt x="6182519" y="8291115"/>
                </a:moveTo>
                <a:lnTo>
                  <a:pt x="6182519" y="9140626"/>
                </a:lnTo>
                <a:lnTo>
                  <a:pt x="1978223" y="9140626"/>
                </a:lnTo>
                <a:lnTo>
                  <a:pt x="1978223" y="8291115"/>
                </a:lnTo>
                <a:lnTo>
                  <a:pt x="3466505" y="8291115"/>
                </a:lnTo>
                <a:lnTo>
                  <a:pt x="3466505" y="6740723"/>
                </a:lnTo>
                <a:lnTo>
                  <a:pt x="154980" y="6740723"/>
                </a:lnTo>
                <a:lnTo>
                  <a:pt x="0" y="5903516"/>
                </a:lnTo>
                <a:lnTo>
                  <a:pt x="3237111" y="0"/>
                </a:lnTo>
                <a:lnTo>
                  <a:pt x="4799806" y="186134"/>
                </a:lnTo>
                <a:lnTo>
                  <a:pt x="4799806" y="5810448"/>
                </a:lnTo>
                <a:lnTo>
                  <a:pt x="6449219" y="5810448"/>
                </a:lnTo>
                <a:lnTo>
                  <a:pt x="6337697" y="6740723"/>
                </a:lnTo>
                <a:lnTo>
                  <a:pt x="4799806" y="6740723"/>
                </a:lnTo>
                <a:lnTo>
                  <a:pt x="4799806" y="8291115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2" name="Freeform 1172">
            <a:extLst>
              <a:ext uri="{FF2B5EF4-FFF2-40B4-BE49-F238E27FC236}">
                <a16:creationId xmlns:a16="http://schemas.microsoft.com/office/drawing/2014/main" id="{E800E1D6-1D6E-7454-690F-480638D53A88}"/>
              </a:ext>
            </a:extLst>
          </p:cNvPr>
          <p:cNvSpPr/>
          <p:nvPr/>
        </p:nvSpPr>
        <p:spPr>
          <a:xfrm>
            <a:off x="3516313" y="3440113"/>
            <a:ext cx="76200" cy="119062"/>
          </a:xfrm>
          <a:custGeom>
            <a:avLst/>
            <a:gdLst/>
            <a:ahLst/>
            <a:cxnLst/>
            <a:rect l="0" t="0" r="0" b="0"/>
            <a:pathLst>
              <a:path w="6449219" h="9140626">
                <a:moveTo>
                  <a:pt x="3466505" y="5810448"/>
                </a:moveTo>
                <a:lnTo>
                  <a:pt x="3466505" y="1010841"/>
                </a:lnTo>
                <a:lnTo>
                  <a:pt x="1141016" y="5810448"/>
                </a:lnTo>
                <a:close/>
                <a:moveTo>
                  <a:pt x="6182519" y="8291115"/>
                </a:moveTo>
                <a:lnTo>
                  <a:pt x="6182519" y="9140626"/>
                </a:lnTo>
                <a:lnTo>
                  <a:pt x="1978223" y="9140626"/>
                </a:lnTo>
                <a:lnTo>
                  <a:pt x="1978223" y="8291115"/>
                </a:lnTo>
                <a:lnTo>
                  <a:pt x="3466505" y="8291115"/>
                </a:lnTo>
                <a:lnTo>
                  <a:pt x="3466505" y="6740723"/>
                </a:lnTo>
                <a:lnTo>
                  <a:pt x="154980" y="6740723"/>
                </a:lnTo>
                <a:lnTo>
                  <a:pt x="0" y="5903516"/>
                </a:lnTo>
                <a:lnTo>
                  <a:pt x="3237111" y="0"/>
                </a:lnTo>
                <a:lnTo>
                  <a:pt x="4799806" y="186134"/>
                </a:lnTo>
                <a:lnTo>
                  <a:pt x="4799806" y="5810448"/>
                </a:lnTo>
                <a:lnTo>
                  <a:pt x="6449219" y="5810448"/>
                </a:lnTo>
                <a:lnTo>
                  <a:pt x="6337697" y="6740723"/>
                </a:lnTo>
                <a:lnTo>
                  <a:pt x="4799806" y="6740723"/>
                </a:lnTo>
                <a:lnTo>
                  <a:pt x="4799806" y="8291115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3" name="Freeform 1173">
            <a:extLst>
              <a:ext uri="{FF2B5EF4-FFF2-40B4-BE49-F238E27FC236}">
                <a16:creationId xmlns:a16="http://schemas.microsoft.com/office/drawing/2014/main" id="{B664F1AB-355D-789E-DA60-4CAD3B34C676}"/>
              </a:ext>
            </a:extLst>
          </p:cNvPr>
          <p:cNvSpPr/>
          <p:nvPr/>
        </p:nvSpPr>
        <p:spPr>
          <a:xfrm>
            <a:off x="3632200" y="3441700"/>
            <a:ext cx="68263" cy="109538"/>
          </a:xfrm>
          <a:custGeom>
            <a:avLst/>
            <a:gdLst/>
            <a:ahLst/>
            <a:cxnLst/>
            <a:rect l="0" t="0" r="0" b="0"/>
            <a:pathLst>
              <a:path w="5729882" h="8532811">
                <a:moveTo>
                  <a:pt x="2312987" y="2858690"/>
                </a:moveTo>
                <a:cubicBezTo>
                  <a:pt x="2924836" y="2858690"/>
                  <a:pt x="3454995" y="2926887"/>
                  <a:pt x="3903464" y="3063279"/>
                </a:cubicBezTo>
                <a:cubicBezTo>
                  <a:pt x="4352064" y="3199672"/>
                  <a:pt x="4706606" y="3394008"/>
                  <a:pt x="4967089" y="3646289"/>
                </a:cubicBezTo>
                <a:cubicBezTo>
                  <a:pt x="5227571" y="3898437"/>
                  <a:pt x="5419791" y="4186766"/>
                  <a:pt x="5543748" y="4511278"/>
                </a:cubicBezTo>
                <a:cubicBezTo>
                  <a:pt x="5667838" y="4835789"/>
                  <a:pt x="5729882" y="5200650"/>
                  <a:pt x="5729882" y="5605859"/>
                </a:cubicBezTo>
                <a:cubicBezTo>
                  <a:pt x="5729882" y="5998501"/>
                  <a:pt x="5653352" y="6369513"/>
                  <a:pt x="5500290" y="6718894"/>
                </a:cubicBezTo>
                <a:cubicBezTo>
                  <a:pt x="5347361" y="7068276"/>
                  <a:pt x="5128286" y="7379360"/>
                  <a:pt x="4843065" y="7652146"/>
                </a:cubicBezTo>
                <a:cubicBezTo>
                  <a:pt x="4557844" y="7925063"/>
                  <a:pt x="4187825" y="8140037"/>
                  <a:pt x="3733006" y="8297067"/>
                </a:cubicBezTo>
                <a:cubicBezTo>
                  <a:pt x="3278319" y="8454230"/>
                  <a:pt x="2769856" y="8532811"/>
                  <a:pt x="2207617" y="8532811"/>
                </a:cubicBezTo>
                <a:cubicBezTo>
                  <a:pt x="1806508" y="8532811"/>
                  <a:pt x="1442640" y="8488361"/>
                  <a:pt x="1116012" y="8399461"/>
                </a:cubicBezTo>
                <a:cubicBezTo>
                  <a:pt x="789516" y="8310561"/>
                  <a:pt x="521890" y="8168943"/>
                  <a:pt x="313134" y="7974607"/>
                </a:cubicBezTo>
                <a:cubicBezTo>
                  <a:pt x="104378" y="7780402"/>
                  <a:pt x="0" y="7546841"/>
                  <a:pt x="0" y="7273924"/>
                </a:cubicBezTo>
                <a:cubicBezTo>
                  <a:pt x="0" y="7009340"/>
                  <a:pt x="72297" y="6795425"/>
                  <a:pt x="216892" y="6632178"/>
                </a:cubicBezTo>
                <a:cubicBezTo>
                  <a:pt x="361619" y="6468798"/>
                  <a:pt x="580760" y="6387107"/>
                  <a:pt x="874315" y="6387107"/>
                </a:cubicBezTo>
                <a:cubicBezTo>
                  <a:pt x="1130564" y="6387107"/>
                  <a:pt x="1337204" y="6475015"/>
                  <a:pt x="1494234" y="6650831"/>
                </a:cubicBezTo>
                <a:cubicBezTo>
                  <a:pt x="1651396" y="6826513"/>
                  <a:pt x="1729978" y="7025943"/>
                  <a:pt x="1729978" y="7249119"/>
                </a:cubicBezTo>
                <a:cubicBezTo>
                  <a:pt x="1729978" y="7352439"/>
                  <a:pt x="1702064" y="7470245"/>
                  <a:pt x="1646237" y="7602536"/>
                </a:cubicBezTo>
                <a:cubicBezTo>
                  <a:pt x="1590542" y="7734828"/>
                  <a:pt x="1562695" y="7803090"/>
                  <a:pt x="1562695" y="7807324"/>
                </a:cubicBezTo>
                <a:cubicBezTo>
                  <a:pt x="1831379" y="7844498"/>
                  <a:pt x="2000845" y="7863085"/>
                  <a:pt x="2071092" y="7863085"/>
                </a:cubicBezTo>
                <a:cubicBezTo>
                  <a:pt x="2447329" y="7863085"/>
                  <a:pt x="2783218" y="7804149"/>
                  <a:pt x="3078757" y="7686277"/>
                </a:cubicBezTo>
                <a:cubicBezTo>
                  <a:pt x="3374429" y="7568537"/>
                  <a:pt x="3613216" y="7409390"/>
                  <a:pt x="3795117" y="7208836"/>
                </a:cubicBezTo>
                <a:cubicBezTo>
                  <a:pt x="3977018" y="7008282"/>
                  <a:pt x="4114469" y="6782989"/>
                  <a:pt x="4207470" y="6532959"/>
                </a:cubicBezTo>
                <a:cubicBezTo>
                  <a:pt x="4300471" y="6282796"/>
                  <a:pt x="4346971" y="6017154"/>
                  <a:pt x="4346971" y="5736034"/>
                </a:cubicBezTo>
                <a:cubicBezTo>
                  <a:pt x="4346971" y="5359797"/>
                  <a:pt x="4272557" y="5030126"/>
                  <a:pt x="4123729" y="4747022"/>
                </a:cubicBezTo>
                <a:cubicBezTo>
                  <a:pt x="3974901" y="4463785"/>
                  <a:pt x="3770246" y="4239485"/>
                  <a:pt x="3509764" y="4074120"/>
                </a:cubicBezTo>
                <a:cubicBezTo>
                  <a:pt x="3249281" y="3908755"/>
                  <a:pt x="2960885" y="3786782"/>
                  <a:pt x="2644576" y="3708201"/>
                </a:cubicBezTo>
                <a:cubicBezTo>
                  <a:pt x="2328399" y="3629620"/>
                  <a:pt x="1984308" y="3590329"/>
                  <a:pt x="1612304" y="3590329"/>
                </a:cubicBezTo>
                <a:cubicBezTo>
                  <a:pt x="1405532" y="3590329"/>
                  <a:pt x="1138832" y="3613084"/>
                  <a:pt x="812204" y="3658592"/>
                </a:cubicBezTo>
                <a:lnTo>
                  <a:pt x="446484" y="3212107"/>
                </a:lnTo>
                <a:lnTo>
                  <a:pt x="911423" y="0"/>
                </a:lnTo>
                <a:lnTo>
                  <a:pt x="5128220" y="0"/>
                </a:lnTo>
                <a:lnTo>
                  <a:pt x="4762500" y="1054100"/>
                </a:lnTo>
                <a:lnTo>
                  <a:pt x="1674217" y="1054100"/>
                </a:lnTo>
                <a:lnTo>
                  <a:pt x="1382712" y="2908300"/>
                </a:lnTo>
                <a:cubicBezTo>
                  <a:pt x="1676267" y="2875227"/>
                  <a:pt x="1986359" y="2858690"/>
                  <a:pt x="2312987" y="285869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4" name="Freeform 1174">
            <a:extLst>
              <a:ext uri="{FF2B5EF4-FFF2-40B4-BE49-F238E27FC236}">
                <a16:creationId xmlns:a16="http://schemas.microsoft.com/office/drawing/2014/main" id="{F3B6BE58-5CEC-1553-3F97-DDB1BB3DAC12}"/>
              </a:ext>
            </a:extLst>
          </p:cNvPr>
          <p:cNvSpPr/>
          <p:nvPr/>
        </p:nvSpPr>
        <p:spPr>
          <a:xfrm>
            <a:off x="3709988" y="3438525"/>
            <a:ext cx="69850" cy="112713"/>
          </a:xfrm>
          <a:custGeom>
            <a:avLst/>
            <a:gdLst/>
            <a:ahLst/>
            <a:cxnLst/>
            <a:rect l="0" t="0" r="0" b="0"/>
            <a:pathLst>
              <a:path w="5971778" h="8737400">
                <a:moveTo>
                  <a:pt x="2375098" y="8737400"/>
                </a:moveTo>
                <a:cubicBezTo>
                  <a:pt x="1973990" y="8737400"/>
                  <a:pt x="1610122" y="8692950"/>
                  <a:pt x="1283494" y="8604050"/>
                </a:cubicBezTo>
                <a:cubicBezTo>
                  <a:pt x="956998" y="8515283"/>
                  <a:pt x="689372" y="8373731"/>
                  <a:pt x="480616" y="8179394"/>
                </a:cubicBezTo>
                <a:cubicBezTo>
                  <a:pt x="271859" y="7985058"/>
                  <a:pt x="167481" y="7751497"/>
                  <a:pt x="167481" y="7478711"/>
                </a:cubicBezTo>
                <a:cubicBezTo>
                  <a:pt x="167481" y="7214128"/>
                  <a:pt x="239779" y="7000212"/>
                  <a:pt x="384373" y="6836965"/>
                </a:cubicBezTo>
                <a:cubicBezTo>
                  <a:pt x="529100" y="6673585"/>
                  <a:pt x="748242" y="6591895"/>
                  <a:pt x="1041797" y="6591895"/>
                </a:cubicBezTo>
                <a:cubicBezTo>
                  <a:pt x="1298046" y="6591895"/>
                  <a:pt x="1504685" y="6679737"/>
                  <a:pt x="1661716" y="6855419"/>
                </a:cubicBezTo>
                <a:cubicBezTo>
                  <a:pt x="1818878" y="7031102"/>
                  <a:pt x="1897459" y="7230598"/>
                  <a:pt x="1897459" y="7453907"/>
                </a:cubicBezTo>
                <a:cubicBezTo>
                  <a:pt x="1897459" y="7528254"/>
                  <a:pt x="1887141" y="7603661"/>
                  <a:pt x="1866503" y="7680125"/>
                </a:cubicBezTo>
                <a:cubicBezTo>
                  <a:pt x="1845866" y="7756590"/>
                  <a:pt x="1820003" y="7831004"/>
                  <a:pt x="1788914" y="7903368"/>
                </a:cubicBezTo>
                <a:cubicBezTo>
                  <a:pt x="1757958" y="7975731"/>
                  <a:pt x="1738379" y="8026399"/>
                  <a:pt x="1730177" y="8055371"/>
                </a:cubicBezTo>
                <a:cubicBezTo>
                  <a:pt x="1969889" y="8088444"/>
                  <a:pt x="2139355" y="8104980"/>
                  <a:pt x="2238573" y="8104980"/>
                </a:cubicBezTo>
                <a:cubicBezTo>
                  <a:pt x="2618912" y="8104980"/>
                  <a:pt x="2963069" y="8046044"/>
                  <a:pt x="3271044" y="7928172"/>
                </a:cubicBezTo>
                <a:cubicBezTo>
                  <a:pt x="3579019" y="7810433"/>
                  <a:pt x="3827066" y="7654395"/>
                  <a:pt x="4015184" y="7460058"/>
                </a:cubicBezTo>
                <a:cubicBezTo>
                  <a:pt x="4203303" y="7265722"/>
                  <a:pt x="4347964" y="7048697"/>
                  <a:pt x="4449167" y="6808986"/>
                </a:cubicBezTo>
                <a:cubicBezTo>
                  <a:pt x="4550502" y="6569141"/>
                  <a:pt x="4601170" y="6318977"/>
                  <a:pt x="4601170" y="6058495"/>
                </a:cubicBezTo>
                <a:cubicBezTo>
                  <a:pt x="4601170" y="4991960"/>
                  <a:pt x="4072004" y="4458692"/>
                  <a:pt x="3013670" y="4458692"/>
                </a:cubicBezTo>
                <a:cubicBezTo>
                  <a:pt x="2836003" y="4458692"/>
                  <a:pt x="2594173" y="4483497"/>
                  <a:pt x="2288183" y="4533106"/>
                </a:cubicBezTo>
                <a:lnTo>
                  <a:pt x="2139355" y="3745508"/>
                </a:lnTo>
                <a:cubicBezTo>
                  <a:pt x="3491243" y="3542969"/>
                  <a:pt x="4167187" y="3017904"/>
                  <a:pt x="4167187" y="2170311"/>
                </a:cubicBezTo>
                <a:cubicBezTo>
                  <a:pt x="4167187" y="1736262"/>
                  <a:pt x="4024511" y="1391113"/>
                  <a:pt x="3739158" y="1134864"/>
                </a:cubicBezTo>
                <a:cubicBezTo>
                  <a:pt x="3453937" y="878483"/>
                  <a:pt x="3059179" y="750292"/>
                  <a:pt x="2554883" y="750292"/>
                </a:cubicBezTo>
                <a:cubicBezTo>
                  <a:pt x="2215819" y="750292"/>
                  <a:pt x="1939859" y="796793"/>
                  <a:pt x="1727002" y="889793"/>
                </a:cubicBezTo>
                <a:cubicBezTo>
                  <a:pt x="1514144" y="982794"/>
                  <a:pt x="1289844" y="1161587"/>
                  <a:pt x="1054100" y="1426170"/>
                </a:cubicBezTo>
                <a:cubicBezTo>
                  <a:pt x="1149218" y="1426170"/>
                  <a:pt x="1246386" y="1438605"/>
                  <a:pt x="1345605" y="1463476"/>
                </a:cubicBezTo>
                <a:cubicBezTo>
                  <a:pt x="1444823" y="1488215"/>
                  <a:pt x="1544042" y="1528498"/>
                  <a:pt x="1643261" y="1584325"/>
                </a:cubicBezTo>
                <a:cubicBezTo>
                  <a:pt x="1742480" y="1640152"/>
                  <a:pt x="1824104" y="1723893"/>
                  <a:pt x="1888133" y="1835547"/>
                </a:cubicBezTo>
                <a:cubicBezTo>
                  <a:pt x="1952294" y="1947201"/>
                  <a:pt x="1984375" y="2077442"/>
                  <a:pt x="1984375" y="2226270"/>
                </a:cubicBezTo>
                <a:cubicBezTo>
                  <a:pt x="1984375" y="2494954"/>
                  <a:pt x="1900634" y="2714029"/>
                  <a:pt x="1733153" y="2883495"/>
                </a:cubicBezTo>
                <a:cubicBezTo>
                  <a:pt x="1565804" y="3052961"/>
                  <a:pt x="1349838" y="3137693"/>
                  <a:pt x="1085255" y="3137693"/>
                </a:cubicBezTo>
                <a:cubicBezTo>
                  <a:pt x="762728" y="3137693"/>
                  <a:pt x="501187" y="3032323"/>
                  <a:pt x="300633" y="2821583"/>
                </a:cubicBezTo>
                <a:cubicBezTo>
                  <a:pt x="100211" y="2610710"/>
                  <a:pt x="0" y="2381250"/>
                  <a:pt x="0" y="2133203"/>
                </a:cubicBezTo>
                <a:cubicBezTo>
                  <a:pt x="0" y="1463410"/>
                  <a:pt x="258366" y="940461"/>
                  <a:pt x="775097" y="564356"/>
                </a:cubicBezTo>
                <a:cubicBezTo>
                  <a:pt x="1291828" y="188118"/>
                  <a:pt x="1965722" y="0"/>
                  <a:pt x="2796778" y="0"/>
                </a:cubicBezTo>
                <a:cubicBezTo>
                  <a:pt x="3234928" y="0"/>
                  <a:pt x="3623469" y="62045"/>
                  <a:pt x="3962400" y="186134"/>
                </a:cubicBezTo>
                <a:cubicBezTo>
                  <a:pt x="4301463" y="310092"/>
                  <a:pt x="4569156" y="476448"/>
                  <a:pt x="4765477" y="685204"/>
                </a:cubicBezTo>
                <a:cubicBezTo>
                  <a:pt x="4961930" y="893961"/>
                  <a:pt x="5108707" y="1120312"/>
                  <a:pt x="5205809" y="1364258"/>
                </a:cubicBezTo>
                <a:cubicBezTo>
                  <a:pt x="5303044" y="1608204"/>
                  <a:pt x="5351661" y="1864518"/>
                  <a:pt x="5351661" y="2133203"/>
                </a:cubicBezTo>
                <a:cubicBezTo>
                  <a:pt x="5351661" y="2571353"/>
                  <a:pt x="5220362" y="2943423"/>
                  <a:pt x="4957762" y="3249414"/>
                </a:cubicBezTo>
                <a:cubicBezTo>
                  <a:pt x="4695296" y="3555272"/>
                  <a:pt x="4297429" y="3776464"/>
                  <a:pt x="3764161" y="3912989"/>
                </a:cubicBezTo>
                <a:cubicBezTo>
                  <a:pt x="4520605" y="3991438"/>
                  <a:pt x="5077619" y="4216731"/>
                  <a:pt x="5435203" y="4588867"/>
                </a:cubicBezTo>
                <a:cubicBezTo>
                  <a:pt x="5792920" y="4960871"/>
                  <a:pt x="5971778" y="5438378"/>
                  <a:pt x="5971778" y="6021387"/>
                </a:cubicBezTo>
                <a:cubicBezTo>
                  <a:pt x="5971778" y="6806803"/>
                  <a:pt x="5645150" y="7455825"/>
                  <a:pt x="4991894" y="7968455"/>
                </a:cubicBezTo>
                <a:cubicBezTo>
                  <a:pt x="4338770" y="8481085"/>
                  <a:pt x="3466505" y="8737400"/>
                  <a:pt x="2375098" y="8737400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5" name="Freeform 1175">
            <a:extLst>
              <a:ext uri="{FF2B5EF4-FFF2-40B4-BE49-F238E27FC236}">
                <a16:creationId xmlns:a16="http://schemas.microsoft.com/office/drawing/2014/main" id="{C71E629B-1284-C9C9-9864-B15E2CE44F31}"/>
              </a:ext>
            </a:extLst>
          </p:cNvPr>
          <p:cNvSpPr/>
          <p:nvPr/>
        </p:nvSpPr>
        <p:spPr>
          <a:xfrm>
            <a:off x="3797300" y="3416300"/>
            <a:ext cx="71438" cy="112713"/>
          </a:xfrm>
          <a:custGeom>
            <a:avLst/>
            <a:gdLst/>
            <a:ahLst/>
            <a:cxnLst/>
            <a:rect l="0" t="0" r="0" b="0"/>
            <a:pathLst>
              <a:path w="6108303" h="8749902">
                <a:moveTo>
                  <a:pt x="3175000" y="7974607"/>
                </a:moveTo>
                <a:cubicBezTo>
                  <a:pt x="3671094" y="7974607"/>
                  <a:pt x="4077295" y="7789664"/>
                  <a:pt x="4393605" y="7419776"/>
                </a:cubicBezTo>
                <a:cubicBezTo>
                  <a:pt x="4709914" y="7049756"/>
                  <a:pt x="4868069" y="6577409"/>
                  <a:pt x="4868069" y="6002734"/>
                </a:cubicBezTo>
                <a:cubicBezTo>
                  <a:pt x="4868069" y="5457031"/>
                  <a:pt x="4725392" y="5013655"/>
                  <a:pt x="4440039" y="4672607"/>
                </a:cubicBezTo>
                <a:cubicBezTo>
                  <a:pt x="4154818" y="4331560"/>
                  <a:pt x="3741407" y="4161036"/>
                  <a:pt x="3199805" y="4161036"/>
                </a:cubicBezTo>
                <a:cubicBezTo>
                  <a:pt x="2960092" y="4161036"/>
                  <a:pt x="2696567" y="4212696"/>
                  <a:pt x="2409230" y="4316015"/>
                </a:cubicBezTo>
                <a:cubicBezTo>
                  <a:pt x="2121892" y="4419335"/>
                  <a:pt x="1866569" y="4571272"/>
                  <a:pt x="1643261" y="4771826"/>
                </a:cubicBezTo>
                <a:cubicBezTo>
                  <a:pt x="1420085" y="4972248"/>
                  <a:pt x="1308497" y="5188214"/>
                  <a:pt x="1308497" y="5419725"/>
                </a:cubicBezTo>
                <a:cubicBezTo>
                  <a:pt x="1308497" y="5895181"/>
                  <a:pt x="1372592" y="6321028"/>
                  <a:pt x="1500783" y="6697265"/>
                </a:cubicBezTo>
                <a:cubicBezTo>
                  <a:pt x="1628974" y="7073503"/>
                  <a:pt x="1836672" y="7380486"/>
                  <a:pt x="2123877" y="7618214"/>
                </a:cubicBezTo>
                <a:cubicBezTo>
                  <a:pt x="2411214" y="7855810"/>
                  <a:pt x="2761589" y="7974607"/>
                  <a:pt x="3175000" y="7974607"/>
                </a:cubicBezTo>
                <a:close/>
                <a:moveTo>
                  <a:pt x="6108303" y="6039842"/>
                </a:moveTo>
                <a:cubicBezTo>
                  <a:pt x="6108303" y="6817055"/>
                  <a:pt x="5825067" y="7463036"/>
                  <a:pt x="5258594" y="7977782"/>
                </a:cubicBezTo>
                <a:cubicBezTo>
                  <a:pt x="4692253" y="8492529"/>
                  <a:pt x="3981185" y="8749902"/>
                  <a:pt x="3125391" y="8749902"/>
                </a:cubicBezTo>
                <a:cubicBezTo>
                  <a:pt x="2174610" y="8749902"/>
                  <a:pt x="1415984" y="8417123"/>
                  <a:pt x="849511" y="7751564"/>
                </a:cubicBezTo>
                <a:cubicBezTo>
                  <a:pt x="283170" y="7085872"/>
                  <a:pt x="0" y="6110155"/>
                  <a:pt x="0" y="4824412"/>
                </a:cubicBezTo>
                <a:cubicBezTo>
                  <a:pt x="0" y="4344855"/>
                  <a:pt x="40283" y="3894269"/>
                  <a:pt x="120849" y="3472656"/>
                </a:cubicBezTo>
                <a:cubicBezTo>
                  <a:pt x="201546" y="3050910"/>
                  <a:pt x="314259" y="2678840"/>
                  <a:pt x="458986" y="2356445"/>
                </a:cubicBezTo>
                <a:cubicBezTo>
                  <a:pt x="603713" y="2033918"/>
                  <a:pt x="775295" y="1740362"/>
                  <a:pt x="973733" y="1475779"/>
                </a:cubicBezTo>
                <a:cubicBezTo>
                  <a:pt x="1172170" y="1211196"/>
                  <a:pt x="1386086" y="989012"/>
                  <a:pt x="1615480" y="809228"/>
                </a:cubicBezTo>
                <a:cubicBezTo>
                  <a:pt x="1844874" y="629443"/>
                  <a:pt x="2088753" y="477573"/>
                  <a:pt x="2347119" y="353615"/>
                </a:cubicBezTo>
                <a:cubicBezTo>
                  <a:pt x="2605617" y="229526"/>
                  <a:pt x="2865041" y="139567"/>
                  <a:pt x="3125391" y="83740"/>
                </a:cubicBezTo>
                <a:cubicBezTo>
                  <a:pt x="3385873" y="27913"/>
                  <a:pt x="3648406" y="0"/>
                  <a:pt x="3912989" y="0"/>
                </a:cubicBezTo>
                <a:cubicBezTo>
                  <a:pt x="4384345" y="0"/>
                  <a:pt x="4779169" y="96109"/>
                  <a:pt x="5097463" y="288329"/>
                </a:cubicBezTo>
                <a:cubicBezTo>
                  <a:pt x="5415756" y="480549"/>
                  <a:pt x="5574903" y="729654"/>
                  <a:pt x="5574903" y="1035645"/>
                </a:cubicBezTo>
                <a:cubicBezTo>
                  <a:pt x="5574903" y="1312531"/>
                  <a:pt x="5499431" y="1528498"/>
                  <a:pt x="5348486" y="1683543"/>
                </a:cubicBezTo>
                <a:cubicBezTo>
                  <a:pt x="5197674" y="1838589"/>
                  <a:pt x="4994077" y="1916112"/>
                  <a:pt x="4737695" y="1916112"/>
                </a:cubicBezTo>
                <a:cubicBezTo>
                  <a:pt x="4531056" y="1916112"/>
                  <a:pt x="4343995" y="1839648"/>
                  <a:pt x="4176514" y="1686718"/>
                </a:cubicBezTo>
                <a:cubicBezTo>
                  <a:pt x="4009165" y="1533789"/>
                  <a:pt x="3925491" y="1360156"/>
                  <a:pt x="3925491" y="1165820"/>
                </a:cubicBezTo>
                <a:cubicBezTo>
                  <a:pt x="3925491" y="1091340"/>
                  <a:pt x="3929592" y="1020034"/>
                  <a:pt x="3937794" y="951904"/>
                </a:cubicBezTo>
                <a:cubicBezTo>
                  <a:pt x="3946128" y="883642"/>
                  <a:pt x="3956447" y="819546"/>
                  <a:pt x="3968750" y="759618"/>
                </a:cubicBezTo>
                <a:cubicBezTo>
                  <a:pt x="3981185" y="699690"/>
                  <a:pt x="3987403" y="661458"/>
                  <a:pt x="3987403" y="644921"/>
                </a:cubicBezTo>
                <a:cubicBezTo>
                  <a:pt x="3235060" y="715168"/>
                  <a:pt x="2609784" y="1083137"/>
                  <a:pt x="2111574" y="1748829"/>
                </a:cubicBezTo>
                <a:cubicBezTo>
                  <a:pt x="1613363" y="2414389"/>
                  <a:pt x="1345671" y="3245313"/>
                  <a:pt x="1308497" y="4241601"/>
                </a:cubicBezTo>
                <a:cubicBezTo>
                  <a:pt x="1577181" y="3952147"/>
                  <a:pt x="1916179" y="3730955"/>
                  <a:pt x="2325489" y="3578026"/>
                </a:cubicBezTo>
                <a:cubicBezTo>
                  <a:pt x="2734799" y="3425097"/>
                  <a:pt x="3125457" y="3348632"/>
                  <a:pt x="3497461" y="3348632"/>
                </a:cubicBezTo>
                <a:cubicBezTo>
                  <a:pt x="3972917" y="3348632"/>
                  <a:pt x="4404916" y="3446859"/>
                  <a:pt x="4793456" y="3643312"/>
                </a:cubicBezTo>
                <a:cubicBezTo>
                  <a:pt x="5182129" y="3839633"/>
                  <a:pt x="5498439" y="4145557"/>
                  <a:pt x="5742385" y="4561086"/>
                </a:cubicBezTo>
                <a:cubicBezTo>
                  <a:pt x="5986330" y="4976482"/>
                  <a:pt x="6108303" y="5469400"/>
                  <a:pt x="6108303" y="6039842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6" name="Freeform 1176">
            <a:extLst>
              <a:ext uri="{FF2B5EF4-FFF2-40B4-BE49-F238E27FC236}">
                <a16:creationId xmlns:a16="http://schemas.microsoft.com/office/drawing/2014/main" id="{883C3623-6FB3-F35E-FD72-5B719145DCB5}"/>
              </a:ext>
            </a:extLst>
          </p:cNvPr>
          <p:cNvSpPr/>
          <p:nvPr/>
        </p:nvSpPr>
        <p:spPr>
          <a:xfrm>
            <a:off x="3917950" y="3438525"/>
            <a:ext cx="71438" cy="90488"/>
          </a:xfrm>
          <a:custGeom>
            <a:avLst/>
            <a:gdLst/>
            <a:ahLst/>
            <a:cxnLst/>
            <a:rect l="0" t="0" r="0" b="0"/>
            <a:pathLst>
              <a:path w="5990233" h="7001271">
                <a:moveTo>
                  <a:pt x="1699022" y="297656"/>
                </a:moveTo>
                <a:cubicBezTo>
                  <a:pt x="2087695" y="99219"/>
                  <a:pt x="2519694" y="0"/>
                  <a:pt x="2995018" y="0"/>
                </a:cubicBezTo>
                <a:cubicBezTo>
                  <a:pt x="3470474" y="0"/>
                  <a:pt x="3902472" y="99219"/>
                  <a:pt x="4291013" y="297656"/>
                </a:cubicBezTo>
                <a:cubicBezTo>
                  <a:pt x="4679686" y="496094"/>
                  <a:pt x="4994937" y="761735"/>
                  <a:pt x="5236766" y="1094581"/>
                </a:cubicBezTo>
                <a:cubicBezTo>
                  <a:pt x="5478595" y="1427427"/>
                  <a:pt x="5664597" y="1799497"/>
                  <a:pt x="5794772" y="2210792"/>
                </a:cubicBezTo>
                <a:cubicBezTo>
                  <a:pt x="5925079" y="2622087"/>
                  <a:pt x="5990233" y="3048926"/>
                  <a:pt x="5990233" y="3491309"/>
                </a:cubicBezTo>
                <a:cubicBezTo>
                  <a:pt x="5990233" y="3937794"/>
                  <a:pt x="5926138" y="4367742"/>
                  <a:pt x="5797947" y="4781153"/>
                </a:cubicBezTo>
                <a:cubicBezTo>
                  <a:pt x="5669889" y="5194564"/>
                  <a:pt x="5485937" y="5567693"/>
                  <a:pt x="5246093" y="5900539"/>
                </a:cubicBezTo>
                <a:cubicBezTo>
                  <a:pt x="5006380" y="6233252"/>
                  <a:pt x="4691129" y="6499886"/>
                  <a:pt x="4300340" y="6700440"/>
                </a:cubicBezTo>
                <a:cubicBezTo>
                  <a:pt x="3909682" y="6900994"/>
                  <a:pt x="3474575" y="7001271"/>
                  <a:pt x="2995018" y="7001271"/>
                </a:cubicBezTo>
                <a:cubicBezTo>
                  <a:pt x="2515460" y="7001271"/>
                  <a:pt x="2080353" y="6900994"/>
                  <a:pt x="1689696" y="6700440"/>
                </a:cubicBezTo>
                <a:cubicBezTo>
                  <a:pt x="1299038" y="6499886"/>
                  <a:pt x="983787" y="6233252"/>
                  <a:pt x="743943" y="5900539"/>
                </a:cubicBezTo>
                <a:cubicBezTo>
                  <a:pt x="504230" y="5567693"/>
                  <a:pt x="320279" y="5194564"/>
                  <a:pt x="192088" y="4781153"/>
                </a:cubicBezTo>
                <a:cubicBezTo>
                  <a:pt x="64030" y="4367742"/>
                  <a:pt x="0" y="3937794"/>
                  <a:pt x="0" y="3491309"/>
                </a:cubicBezTo>
                <a:cubicBezTo>
                  <a:pt x="0" y="3048926"/>
                  <a:pt x="65088" y="2622087"/>
                  <a:pt x="195263" y="2210792"/>
                </a:cubicBezTo>
                <a:cubicBezTo>
                  <a:pt x="325438" y="1799497"/>
                  <a:pt x="511440" y="1427427"/>
                  <a:pt x="753269" y="1094581"/>
                </a:cubicBezTo>
                <a:cubicBezTo>
                  <a:pt x="995231" y="761735"/>
                  <a:pt x="1310482" y="496094"/>
                  <a:pt x="1699022" y="297656"/>
                </a:cubicBezTo>
                <a:close/>
                <a:moveTo>
                  <a:pt x="2111375" y="5813822"/>
                </a:moveTo>
                <a:cubicBezTo>
                  <a:pt x="2365640" y="6080389"/>
                  <a:pt x="2660187" y="6213673"/>
                  <a:pt x="2995018" y="6213673"/>
                </a:cubicBezTo>
                <a:cubicBezTo>
                  <a:pt x="3329980" y="6213673"/>
                  <a:pt x="3624528" y="6080389"/>
                  <a:pt x="3878660" y="5813822"/>
                </a:cubicBezTo>
                <a:cubicBezTo>
                  <a:pt x="4132925" y="5547122"/>
                  <a:pt x="4319985" y="5211233"/>
                  <a:pt x="4439841" y="4806156"/>
                </a:cubicBezTo>
                <a:cubicBezTo>
                  <a:pt x="4559829" y="4400947"/>
                  <a:pt x="4619824" y="3962664"/>
                  <a:pt x="4619824" y="3491309"/>
                </a:cubicBezTo>
                <a:cubicBezTo>
                  <a:pt x="4619824" y="3024187"/>
                  <a:pt x="4557779" y="2583921"/>
                  <a:pt x="4433690" y="2170509"/>
                </a:cubicBezTo>
                <a:cubicBezTo>
                  <a:pt x="4309732" y="1757098"/>
                  <a:pt x="4121614" y="1414991"/>
                  <a:pt x="3869333" y="1144190"/>
                </a:cubicBezTo>
                <a:cubicBezTo>
                  <a:pt x="3617185" y="873390"/>
                  <a:pt x="3325747" y="737989"/>
                  <a:pt x="2995018" y="737989"/>
                </a:cubicBezTo>
                <a:cubicBezTo>
                  <a:pt x="2664288" y="737989"/>
                  <a:pt x="2372850" y="873390"/>
                  <a:pt x="2120702" y="1144190"/>
                </a:cubicBezTo>
                <a:cubicBezTo>
                  <a:pt x="1868554" y="1414991"/>
                  <a:pt x="1680435" y="1757098"/>
                  <a:pt x="1556346" y="2170509"/>
                </a:cubicBezTo>
                <a:cubicBezTo>
                  <a:pt x="1432388" y="2583921"/>
                  <a:pt x="1370410" y="3024187"/>
                  <a:pt x="1370410" y="3491309"/>
                </a:cubicBezTo>
                <a:cubicBezTo>
                  <a:pt x="1370410" y="3962664"/>
                  <a:pt x="1430338" y="4400947"/>
                  <a:pt x="1550194" y="4806156"/>
                </a:cubicBezTo>
                <a:cubicBezTo>
                  <a:pt x="1670050" y="5211233"/>
                  <a:pt x="1857111" y="5547122"/>
                  <a:pt x="2111375" y="5813822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7" name="Freeform 1177">
            <a:extLst>
              <a:ext uri="{FF2B5EF4-FFF2-40B4-BE49-F238E27FC236}">
                <a16:creationId xmlns:a16="http://schemas.microsoft.com/office/drawing/2014/main" id="{511106B3-343F-FB31-4E9A-41E0CB8DAD44}"/>
              </a:ext>
            </a:extLst>
          </p:cNvPr>
          <p:cNvSpPr/>
          <p:nvPr/>
        </p:nvSpPr>
        <p:spPr>
          <a:xfrm>
            <a:off x="4000500" y="3438525"/>
            <a:ext cx="66675" cy="101600"/>
          </a:xfrm>
          <a:custGeom>
            <a:avLst/>
            <a:gdLst/>
            <a:ahLst/>
            <a:cxnLst/>
            <a:rect l="0" t="0" r="0" b="0"/>
            <a:pathLst>
              <a:path w="5636815" h="7770216">
                <a:moveTo>
                  <a:pt x="229393" y="6120606"/>
                </a:moveTo>
                <a:cubicBezTo>
                  <a:pt x="345148" y="6037924"/>
                  <a:pt x="552846" y="5897364"/>
                  <a:pt x="852487" y="5698927"/>
                </a:cubicBezTo>
                <a:cubicBezTo>
                  <a:pt x="1152260" y="5500489"/>
                  <a:pt x="1430271" y="5314487"/>
                  <a:pt x="1686520" y="5140920"/>
                </a:cubicBezTo>
                <a:cubicBezTo>
                  <a:pt x="1942901" y="4967222"/>
                  <a:pt x="2230239" y="4754298"/>
                  <a:pt x="2548532" y="4502150"/>
                </a:cubicBezTo>
                <a:cubicBezTo>
                  <a:pt x="2866958" y="4250002"/>
                  <a:pt x="3137760" y="4010224"/>
                  <a:pt x="3360935" y="3782814"/>
                </a:cubicBezTo>
                <a:cubicBezTo>
                  <a:pt x="3584244" y="3555405"/>
                  <a:pt x="3772363" y="3306300"/>
                  <a:pt x="3925292" y="3035499"/>
                </a:cubicBezTo>
                <a:cubicBezTo>
                  <a:pt x="4078221" y="2764698"/>
                  <a:pt x="4154685" y="2507390"/>
                  <a:pt x="4154685" y="2263577"/>
                </a:cubicBezTo>
                <a:cubicBezTo>
                  <a:pt x="4154685" y="1845932"/>
                  <a:pt x="4012075" y="1483122"/>
                  <a:pt x="3726854" y="1175147"/>
                </a:cubicBezTo>
                <a:cubicBezTo>
                  <a:pt x="3441633" y="867172"/>
                  <a:pt x="3104686" y="713185"/>
                  <a:pt x="2716014" y="713185"/>
                </a:cubicBezTo>
                <a:cubicBezTo>
                  <a:pt x="2166209" y="713185"/>
                  <a:pt x="1721776" y="907521"/>
                  <a:pt x="1382712" y="1296194"/>
                </a:cubicBezTo>
                <a:cubicBezTo>
                  <a:pt x="1539875" y="1341570"/>
                  <a:pt x="1679442" y="1431462"/>
                  <a:pt x="1801415" y="1565870"/>
                </a:cubicBezTo>
                <a:cubicBezTo>
                  <a:pt x="1923388" y="1700279"/>
                  <a:pt x="1984375" y="1868752"/>
                  <a:pt x="1984375" y="2071291"/>
                </a:cubicBezTo>
                <a:cubicBezTo>
                  <a:pt x="1984375" y="2339975"/>
                  <a:pt x="1895475" y="2557000"/>
                  <a:pt x="1717675" y="2722364"/>
                </a:cubicBezTo>
                <a:cubicBezTo>
                  <a:pt x="1539875" y="2887729"/>
                  <a:pt x="1310415" y="2970411"/>
                  <a:pt x="1029295" y="2970411"/>
                </a:cubicBezTo>
                <a:cubicBezTo>
                  <a:pt x="686130" y="2970411"/>
                  <a:pt x="428757" y="2868084"/>
                  <a:pt x="257175" y="2663428"/>
                </a:cubicBezTo>
                <a:cubicBezTo>
                  <a:pt x="85725" y="2458773"/>
                  <a:pt x="0" y="2213835"/>
                  <a:pt x="0" y="1928614"/>
                </a:cubicBezTo>
                <a:cubicBezTo>
                  <a:pt x="0" y="1415984"/>
                  <a:pt x="289388" y="966391"/>
                  <a:pt x="868164" y="579835"/>
                </a:cubicBezTo>
                <a:cubicBezTo>
                  <a:pt x="1446940" y="193278"/>
                  <a:pt x="2139354" y="0"/>
                  <a:pt x="2945407" y="0"/>
                </a:cubicBezTo>
                <a:cubicBezTo>
                  <a:pt x="3714419" y="0"/>
                  <a:pt x="4322167" y="205714"/>
                  <a:pt x="4768651" y="617141"/>
                </a:cubicBezTo>
                <a:cubicBezTo>
                  <a:pt x="5215135" y="1028435"/>
                  <a:pt x="5438378" y="1606153"/>
                  <a:pt x="5438378" y="2350294"/>
                </a:cubicBezTo>
                <a:cubicBezTo>
                  <a:pt x="5438378" y="2664487"/>
                  <a:pt x="5306086" y="3015920"/>
                  <a:pt x="5041503" y="3404592"/>
                </a:cubicBezTo>
                <a:cubicBezTo>
                  <a:pt x="4776919" y="3793133"/>
                  <a:pt x="4353189" y="4200327"/>
                  <a:pt x="3770312" y="4626174"/>
                </a:cubicBezTo>
                <a:lnTo>
                  <a:pt x="2095896" y="5841603"/>
                </a:lnTo>
                <a:lnTo>
                  <a:pt x="5407421" y="5841603"/>
                </a:lnTo>
                <a:lnTo>
                  <a:pt x="5636815" y="7708105"/>
                </a:lnTo>
                <a:lnTo>
                  <a:pt x="5208984" y="7770216"/>
                </a:lnTo>
                <a:lnTo>
                  <a:pt x="4619823" y="6858595"/>
                </a:lnTo>
                <a:lnTo>
                  <a:pt x="353417" y="6858595"/>
                </a:lnTo>
                <a:cubicBezTo>
                  <a:pt x="278936" y="6366603"/>
                  <a:pt x="237595" y="6120606"/>
                  <a:pt x="229393" y="6120606"/>
                </a:cubicBez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8" name="Freeform 1178">
            <a:extLst>
              <a:ext uri="{FF2B5EF4-FFF2-40B4-BE49-F238E27FC236}">
                <a16:creationId xmlns:a16="http://schemas.microsoft.com/office/drawing/2014/main" id="{7F052D52-0577-5B45-02B6-D111BC3AF9BE}"/>
              </a:ext>
            </a:extLst>
          </p:cNvPr>
          <p:cNvSpPr/>
          <p:nvPr/>
        </p:nvSpPr>
        <p:spPr>
          <a:xfrm>
            <a:off x="4113213" y="3441700"/>
            <a:ext cx="52387" cy="85725"/>
          </a:xfrm>
          <a:custGeom>
            <a:avLst/>
            <a:gdLst/>
            <a:ahLst/>
            <a:cxnLst/>
            <a:rect l="0" t="0" r="0" b="0"/>
            <a:pathLst>
              <a:path w="4458493" h="6653807">
                <a:moveTo>
                  <a:pt x="192087" y="6653807"/>
                </a:moveTo>
                <a:lnTo>
                  <a:pt x="192087" y="5953125"/>
                </a:lnTo>
                <a:lnTo>
                  <a:pt x="1699021" y="5953125"/>
                </a:lnTo>
                <a:lnTo>
                  <a:pt x="1699021" y="1091406"/>
                </a:lnTo>
                <a:lnTo>
                  <a:pt x="378221" y="1699022"/>
                </a:lnTo>
                <a:lnTo>
                  <a:pt x="0" y="899120"/>
                </a:lnTo>
                <a:lnTo>
                  <a:pt x="2275681" y="0"/>
                </a:lnTo>
                <a:lnTo>
                  <a:pt x="3032323" y="0"/>
                </a:lnTo>
                <a:lnTo>
                  <a:pt x="3032323" y="5953125"/>
                </a:lnTo>
                <a:lnTo>
                  <a:pt x="4458493" y="5953125"/>
                </a:lnTo>
                <a:lnTo>
                  <a:pt x="4458493" y="6653807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sp>
        <p:nvSpPr>
          <p:cNvPr id="1179" name="Freeform 1179">
            <a:extLst>
              <a:ext uri="{FF2B5EF4-FFF2-40B4-BE49-F238E27FC236}">
                <a16:creationId xmlns:a16="http://schemas.microsoft.com/office/drawing/2014/main" id="{722F5D58-CE76-D508-D02E-75082A62CFCC}"/>
              </a:ext>
            </a:extLst>
          </p:cNvPr>
          <p:cNvSpPr/>
          <p:nvPr/>
        </p:nvSpPr>
        <p:spPr>
          <a:xfrm>
            <a:off x="4175125" y="3441700"/>
            <a:ext cx="63500" cy="122238"/>
          </a:xfrm>
          <a:custGeom>
            <a:avLst/>
            <a:gdLst/>
            <a:ahLst/>
            <a:cxnLst/>
            <a:rect l="0" t="0" r="0" b="0"/>
            <a:pathLst>
              <a:path w="5438378" h="9450585">
                <a:moveTo>
                  <a:pt x="5438378" y="936228"/>
                </a:moveTo>
                <a:lnTo>
                  <a:pt x="2337792" y="8886228"/>
                </a:lnTo>
                <a:cubicBezTo>
                  <a:pt x="2259211" y="9072230"/>
                  <a:pt x="2150665" y="9212790"/>
                  <a:pt x="2012156" y="9307908"/>
                </a:cubicBezTo>
                <a:cubicBezTo>
                  <a:pt x="1873646" y="9403026"/>
                  <a:pt x="1727927" y="9450585"/>
                  <a:pt x="1574998" y="9450585"/>
                </a:cubicBezTo>
                <a:cubicBezTo>
                  <a:pt x="1384895" y="9450585"/>
                  <a:pt x="1221581" y="9384439"/>
                  <a:pt x="1085056" y="9252147"/>
                </a:cubicBezTo>
                <a:cubicBezTo>
                  <a:pt x="948663" y="9119855"/>
                  <a:pt x="880467" y="8944172"/>
                  <a:pt x="880467" y="8725097"/>
                </a:cubicBezTo>
                <a:cubicBezTo>
                  <a:pt x="880467" y="8555499"/>
                  <a:pt x="917707" y="8390135"/>
                  <a:pt x="992187" y="8229003"/>
                </a:cubicBezTo>
                <a:lnTo>
                  <a:pt x="4433689" y="874315"/>
                </a:lnTo>
                <a:lnTo>
                  <a:pt x="1147167" y="874315"/>
                </a:lnTo>
                <a:lnTo>
                  <a:pt x="1147167" y="2387401"/>
                </a:lnTo>
                <a:lnTo>
                  <a:pt x="0" y="2387401"/>
                </a:lnTo>
                <a:lnTo>
                  <a:pt x="0" y="0"/>
                </a:lnTo>
                <a:lnTo>
                  <a:pt x="5097264" y="0"/>
                </a:lnTo>
                <a:close/>
              </a:path>
            </a:pathLst>
          </a:custGeom>
          <a:solidFill>
            <a:srgbClr val="222222">
              <a:alpha val="100000"/>
            </a:srgbClr>
          </a:solidFill>
          <a:ln w="176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IE"/>
          </a:p>
        </p:txBody>
      </p:sp>
      <p:pic>
        <p:nvPicPr>
          <p:cNvPr id="28844" name="Picture 1540">
            <a:extLst>
              <a:ext uri="{FF2B5EF4-FFF2-40B4-BE49-F238E27FC236}">
                <a16:creationId xmlns:a16="http://schemas.microsoft.com/office/drawing/2014/main" id="{64656C9F-A117-9130-65A6-3CBFB7223B77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533400"/>
            <a:ext cx="55467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picture containing outdoor, sky, water, boat&#10;&#10;Description automatically generated">
            <a:extLst>
              <a:ext uri="{FF2B5EF4-FFF2-40B4-BE49-F238E27FC236}">
                <a16:creationId xmlns:a16="http://schemas.microsoft.com/office/drawing/2014/main" id="{1513D840-8915-432A-B793-9ECC8FBBE2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4159250"/>
            <a:ext cx="5546725" cy="436968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A039A6FF-1428-1E57-D139-F086672FE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58000" cy="838200"/>
          </a:xfrm>
        </p:spPr>
        <p:txBody>
          <a:bodyPr/>
          <a:lstStyle/>
          <a:p>
            <a:r>
              <a:rPr lang="en-US" altLang="en-US" sz="2800">
                <a:ea typeface="ＭＳ Ｐゴシック" panose="020B0600070205080204" pitchFamily="34" charset="-128"/>
              </a:rPr>
              <a:t>Kids Info and Ski Lessons </a:t>
            </a: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D48A6B74-45CC-E50A-B841-931931742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2400"/>
            <a:ext cx="6477000" cy="49530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2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2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Tourist Office good source of information</a:t>
            </a:r>
          </a:p>
          <a:p>
            <a:pPr eaLnBrk="1" hangingPunct="1"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Certain resorts awarded </a:t>
            </a:r>
            <a:r>
              <a:rPr lang="ja-JP" altLang="en-GB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“</a:t>
            </a:r>
            <a:r>
              <a:rPr lang="en-GB" altLang="ja-JP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Families Welcome</a:t>
            </a:r>
            <a:r>
              <a:rPr lang="ja-JP" altLang="en-GB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”</a:t>
            </a:r>
            <a:endParaRPr lang="en-GB" altLang="ja-JP" sz="2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Creches &amp; Babysitters for Infants</a:t>
            </a:r>
          </a:p>
          <a:p>
            <a:pPr eaLnBrk="1" hangingPunct="1"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Kindergarten &amp; Kids Clubs &amp; Snow Gardens for Toddlers</a:t>
            </a:r>
          </a:p>
          <a:p>
            <a:pPr eaLnBrk="1" hangingPunct="1"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Book ski lessons BEFORE you arrive in resort</a:t>
            </a:r>
          </a:p>
          <a:p>
            <a:pPr eaLnBrk="1" hangingPunct="1"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Hotels with childcare – </a:t>
            </a:r>
            <a:r>
              <a:rPr lang="en-GB" altLang="en-US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Kinderhotels</a:t>
            </a: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Robinson, Mark Warner, </a:t>
            </a:r>
            <a:r>
              <a:rPr lang="en-GB" altLang="en-US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eg</a:t>
            </a: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Club Med Tignes. </a:t>
            </a:r>
            <a:r>
              <a:rPr lang="en-GB" altLang="en-US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Vald’isere</a:t>
            </a: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Val </a:t>
            </a:r>
            <a:r>
              <a:rPr lang="en-GB" altLang="en-US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Thorens</a:t>
            </a: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&amp; Grand Massif France </a:t>
            </a:r>
          </a:p>
          <a:p>
            <a:pPr eaLnBrk="1" hangingPunct="1"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Igloos (some are heated) in Davos, </a:t>
            </a:r>
            <a:r>
              <a:rPr lang="en-GB" altLang="en-US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Engelberg</a:t>
            </a: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Gstaad, Zermatt &amp;  Schuls</a:t>
            </a:r>
          </a:p>
          <a:p>
            <a:pPr eaLnBrk="1" hangingPunct="1"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Lessons normally from 4 </a:t>
            </a:r>
            <a:r>
              <a:rPr lang="en-GB" altLang="en-US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yrs</a:t>
            </a: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+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Ask to be in English speaking lessons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Group lessons vs private lessons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School Lessons or lessons in your resort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Various ski school levels – kids village then blue, red, black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Label kid</a:t>
            </a:r>
            <a:r>
              <a:rPr lang="en-GB" altLang="ja-JP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s’ equipment, label clothes, label everything!!!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Booklet &amp; medals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Snowboard Parks in </a:t>
            </a:r>
            <a:r>
              <a:rPr lang="en-GB" altLang="en-US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Laax</a:t>
            </a: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Davos,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     Hoch </a:t>
            </a:r>
            <a:r>
              <a:rPr lang="en-GB" altLang="en-US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Ybrig</a:t>
            </a: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GB" altLang="en-US" sz="22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Lenzerheide</a:t>
            </a:r>
            <a:endParaRPr lang="en-GB" altLang="en-US" sz="2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1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                 </a:t>
            </a:r>
            <a:endParaRPr lang="en-US" altLang="en-US" sz="4267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Freeform 2250">
            <a:extLst>
              <a:ext uri="{FF2B5EF4-FFF2-40B4-BE49-F238E27FC236}">
                <a16:creationId xmlns:a16="http://schemas.microsoft.com/office/drawing/2014/main" id="{A360BC19-4D2C-4941-D5D0-4A366C290C16}"/>
              </a:ext>
            </a:extLst>
          </p:cNvPr>
          <p:cNvSpPr/>
          <p:nvPr/>
        </p:nvSpPr>
        <p:spPr>
          <a:xfrm>
            <a:off x="1317625" y="3640138"/>
            <a:ext cx="76200" cy="82550"/>
          </a:xfrm>
          <a:custGeom>
            <a:avLst/>
            <a:gdLst/>
            <a:ahLst/>
            <a:cxnLst/>
            <a:rect l="0" t="0" r="0" b="0"/>
            <a:pathLst>
              <a:path w="90145" h="97307">
                <a:moveTo>
                  <a:pt x="0" y="97307"/>
                </a:moveTo>
                <a:lnTo>
                  <a:pt x="90145" y="97307"/>
                </a:lnTo>
                <a:lnTo>
                  <a:pt x="90145" y="0"/>
                </a:lnTo>
                <a:lnTo>
                  <a:pt x="0" y="0"/>
                </a:lnTo>
                <a:lnTo>
                  <a:pt x="0" y="97307"/>
                </a:lnTo>
                <a:close/>
              </a:path>
            </a:pathLst>
          </a:custGeom>
          <a:solidFill>
            <a:srgbClr val="44D9E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LID4096"/>
          </a:p>
        </p:txBody>
      </p:sp>
      <p:pic>
        <p:nvPicPr>
          <p:cNvPr id="41130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649CD5BB-2A75-6BAE-A443-77D3CD637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2714625"/>
            <a:ext cx="48831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138CAEAF-ABE5-F5E1-F41D-FEF3BC81C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04800"/>
            <a:ext cx="6172200" cy="762000"/>
          </a:xfrm>
        </p:spPr>
        <p:txBody>
          <a:bodyPr/>
          <a:lstStyle/>
          <a:p>
            <a:r>
              <a:rPr lang="en-US" altLang="en-US" sz="28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Winter Sports Quiz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A5B15-A0FC-13C2-DE08-409029DC3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066800"/>
            <a:ext cx="6172200" cy="710088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CH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  <a:hlinkClick r:id="rId2"/>
              </a:rPr>
              <a:t>https://www.urmc.rochester.edu/encyclopedia/content.aspx?contenttypeid=40&amp;contentid=WinterSportsQuiz</a:t>
            </a:r>
            <a:endParaRPr lang="en-US" altLang="en-CH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CH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CH" sz="24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Top Tips When Skiing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Professional instruction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Equipment check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Don’t borrow kit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Warm up and down properly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Fit to Ski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Recognise when you are tired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Stay within your limits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Dehydration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Clothing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Helmet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Don’t ski or board off-piste alone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FIS code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134525-C9BE-35EB-485D-CBE1628D2C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07" y="343125"/>
            <a:ext cx="6018585" cy="8457749"/>
          </a:xfrm>
        </p:spPr>
      </p:pic>
    </p:spTree>
    <p:extLst>
      <p:ext uri="{BB962C8B-B14F-4D97-AF65-F5344CB8AC3E}">
        <p14:creationId xmlns:p14="http://schemas.microsoft.com/office/powerpoint/2010/main" val="470253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D665CD81-4F6B-9692-E2AC-5F4EE487A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471487"/>
          </a:xfrm>
        </p:spPr>
        <p:txBody>
          <a:bodyPr/>
          <a:lstStyle/>
          <a:p>
            <a:r>
              <a:rPr lang="en-US" altLang="en-US" sz="2400" b="1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What to do in a Winter Sports Accident</a:t>
            </a:r>
            <a:endParaRPr lang="en-US" altLang="en-US" b="1">
              <a:ea typeface="ＭＳ Ｐゴシック" panose="020B0600070205080204" pitchFamily="3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CC846-624F-5B0F-2190-DF8B78B52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838200"/>
            <a:ext cx="6172200" cy="61722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endParaRPr lang="en-CH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1. Summon professional help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2. Ensure that you, the scene and the casualty are safe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3. Assess conscious level and ABC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Immobilise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the neck (spine) if necessary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5. Keep your casualty warm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6. Gather as much info as possible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7. Constantly reassess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8. Stay calm and reassure your casualty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DO NOT </a:t>
            </a:r>
            <a:endParaRPr lang="en-CH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1. Rush in without checking for safety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2. Move the casualty unless their life is in danger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3. Expose your casualty to the elements unless you have to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4. Remove neck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immobilisation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until professional help arrives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5. Remove the casualty's helmet unless their life is in danger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6. Remove the casualty's boot(s)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7. Give the casualty alcohol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8. Panic!</a:t>
            </a:r>
            <a:endParaRPr lang="en-CH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endParaRPr lang="en-US" altLang="en-US" sz="1200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Tree Well / Deep Snow Conditions </a:t>
            </a:r>
          </a:p>
          <a:p>
            <a:pPr eaLnBrk="1" hangingPunct="1"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Always maintain visual contact.</a:t>
            </a:r>
          </a:p>
          <a:p>
            <a:pPr eaLnBrk="1" hangingPunct="1"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If you do fall into a tree well do not struggle but wait for help.</a:t>
            </a:r>
          </a:p>
          <a:p>
            <a:pPr>
              <a:defRPr/>
            </a:pPr>
            <a:r>
              <a:rPr lang="en-US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Cross skis to warn other skiers  of accident &amp; attract help</a:t>
            </a:r>
          </a:p>
          <a:p>
            <a:pPr>
              <a:defRPr/>
            </a:pPr>
            <a:endParaRPr lang="en-US" altLang="en-US" sz="1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6FC7560C-DA8B-6BB6-991C-21B290F60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58000" cy="1066800"/>
          </a:xfrm>
        </p:spPr>
        <p:txBody>
          <a:bodyPr/>
          <a:lstStyle/>
          <a:p>
            <a:r>
              <a:rPr lang="en-US" altLang="en-US" sz="24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FIS Ski Rules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312A26BA-98C9-FB45-621C-8DAD68B06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371600"/>
            <a:ext cx="6324600" cy="6934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Respect for others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Control of speed and skiing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Choice of route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Overtaking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Entering starting and moving upwards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Stopping on the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Piste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Climbing and descending on foot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Respect for signs and markings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Assistance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http://www.fis-ski.com/uk/insidefis/fisgeneralrules/10fisrules.html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defRPr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457189" indent="-457189">
              <a:buFont typeface="Arial" panose="020B0604020202020204" pitchFamily="34" charset="0"/>
              <a:buNone/>
              <a:defRPr/>
            </a:pPr>
            <a:r>
              <a:rPr lang="en-US" altLang="en-US" sz="4267" dirty="0">
                <a:ea typeface="ＭＳ Ｐゴシック" panose="020B0600070205080204" pitchFamily="34" charset="-128"/>
              </a:rPr>
              <a:t> </a:t>
            </a: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buFont typeface="Arial" panose="020B0604020202020204" pitchFamily="34" charset="0"/>
              <a:buNone/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buFont typeface="Arial" panose="020B0604020202020204" pitchFamily="34" charset="0"/>
              <a:buNone/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9F06A982-11EB-457B-D854-FF57FB6BC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900863" cy="1219200"/>
          </a:xfrm>
        </p:spPr>
        <p:txBody>
          <a:bodyPr/>
          <a:lstStyle/>
          <a:p>
            <a:pPr eaLnBrk="1" hangingPunct="1"/>
            <a:r>
              <a:rPr lang="en-US" altLang="en-US" sz="24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Winter Activities For Non-Skiers</a:t>
            </a:r>
          </a:p>
        </p:txBody>
      </p:sp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0AE0A13D-323E-0FA3-7801-23348B170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831" y="990600"/>
            <a:ext cx="6553200" cy="7772400"/>
          </a:xfrm>
        </p:spPr>
        <p:txBody>
          <a:bodyPr/>
          <a:lstStyle/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Mountain resort restaurants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Cross Country Skiing /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Langlaufen</a:t>
            </a:r>
            <a:endParaRPr lang="en-GB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Snow-shoeing</a:t>
            </a:r>
          </a:p>
          <a:p>
            <a:pPr eaLnBrk="1" hangingPunct="1">
              <a:defRPr/>
            </a:pP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Toboganning</a:t>
            </a:r>
            <a:endParaRPr lang="en-GB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Curling 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Ice Skating </a:t>
            </a:r>
            <a:r>
              <a:rPr lang="mr-IN" altLang="en-US" sz="2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–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so many great venues in Zurich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Swimming, Thermal baths, Saunas, Wellness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Horse Drawn Sleigh rides e.g.,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Klosters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Grindelwald,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Arosa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St Moritz, Zermatt, 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Husky rides</a:t>
            </a:r>
          </a:p>
          <a:p>
            <a:pPr eaLnBrk="1" hangingPunct="1">
              <a:defRPr/>
            </a:pP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Illuminarium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- Swiss National Museum till 30</a:t>
            </a:r>
            <a:r>
              <a:rPr lang="en-GB" altLang="en-US" sz="2000" baseline="30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Dec</a:t>
            </a:r>
          </a:p>
          <a:p>
            <a:pPr eaLnBrk="1" hangingPunct="1">
              <a:defRPr/>
            </a:pP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Kunsthaus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(free on Wednesdays) 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See a Musical –Simply Theatre Zurich 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Ice Skating -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Dolder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KEK near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Zumikon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Dübendorf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Oerlikon,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Sonne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Hotel 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Also skating on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Sihlsee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and sometimes on Lake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Pfäffikon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&amp;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Katzensee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if it freezes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Thermal baths &amp; wellness – Bad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Ragaz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Baden,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Schinznach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Zurich (Hurlimann),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Dolder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Grand </a:t>
            </a: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Panorama Resort Spa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Feusisberg</a:t>
            </a:r>
            <a:endParaRPr lang="en-GB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Trips to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Jungfraujoch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Schilthorn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Rigi, Matterhorn,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Titlis</a:t>
            </a: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, </a:t>
            </a:r>
            <a:r>
              <a:rPr lang="en-GB" altLang="en-US" sz="20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Gornergrat</a:t>
            </a:r>
            <a:endParaRPr lang="en-GB" altLang="en-US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GB" altLang="en-US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Glacier Express train, St Moritz - Zermatt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CH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>
              <a:defRPr/>
            </a:pPr>
            <a:endParaRPr lang="en-US" altLang="en-US" sz="1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57189" indent="-457189" eaLnBrk="1" hangingPunct="1">
              <a:defRPr/>
            </a:pPr>
            <a:endParaRPr lang="en-US" altLang="en-US" sz="1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57189" indent="-457189" eaLnBrk="1" hangingPunct="1">
              <a:defRPr/>
            </a:pPr>
            <a:endParaRPr lang="de-CH" altLang="en-US" sz="120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770">
            <a:extLst>
              <a:ext uri="{FF2B5EF4-FFF2-40B4-BE49-F238E27FC236}">
                <a16:creationId xmlns:a16="http://schemas.microsoft.com/office/drawing/2014/main" id="{03654883-AEA0-685A-C430-1D8C70A28A6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3" y="1360488"/>
            <a:ext cx="4270375" cy="642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Content Placeholder 2">
            <a:extLst>
              <a:ext uri="{FF2B5EF4-FFF2-40B4-BE49-F238E27FC236}">
                <a16:creationId xmlns:a16="http://schemas.microsoft.com/office/drawing/2014/main" id="{D3F372BC-9984-8FEA-3D63-851638040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438400"/>
            <a:ext cx="6248400" cy="5867400"/>
          </a:xfrm>
        </p:spPr>
        <p:txBody>
          <a:bodyPr/>
          <a:lstStyle/>
          <a:p>
            <a:pPr marL="360000" eaLnBrk="1" hangingPunct="1"/>
            <a:r>
              <a:rPr lang="en-GB" altLang="en-US" sz="1800" dirty="0">
                <a:ea typeface="ＭＳ Ｐゴシック" panose="020B0600070205080204" pitchFamily="34" charset="-128"/>
              </a:rPr>
              <a:t>Turkey – Farmy.ch,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Migros</a:t>
            </a:r>
            <a:r>
              <a:rPr lang="en-GB" altLang="en-US" sz="1800" dirty="0">
                <a:ea typeface="ＭＳ Ｐゴシック" panose="020B0600070205080204" pitchFamily="34" charset="-128"/>
              </a:rPr>
              <a:t>, Coop, Globus,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Jelmoli</a:t>
            </a:r>
            <a:r>
              <a:rPr lang="en-GB" altLang="en-US" sz="1800" dirty="0">
                <a:ea typeface="ＭＳ Ｐゴシック" panose="020B0600070205080204" pitchFamily="34" charset="-128"/>
              </a:rPr>
              <a:t>, Park Hyatt </a:t>
            </a:r>
          </a:p>
          <a:p>
            <a:pPr marL="360000" eaLnBrk="1" hangingPunct="1"/>
            <a:r>
              <a:rPr lang="en-GB" altLang="en-US" sz="1800" dirty="0">
                <a:ea typeface="ＭＳ Ｐゴシック" panose="020B0600070205080204" pitchFamily="34" charset="-128"/>
              </a:rPr>
              <a:t>Do check turkey will fit your small Swiss oven!</a:t>
            </a:r>
          </a:p>
          <a:p>
            <a:pPr marL="360000" eaLnBrk="1" hangingPunct="1"/>
            <a:r>
              <a:rPr lang="en-GB" altLang="en-US" sz="1800" dirty="0">
                <a:ea typeface="ＭＳ Ｐゴシック" panose="020B0600070205080204" pitchFamily="34" charset="-128"/>
              </a:rPr>
              <a:t>Christmas trees, Decorations &amp; Lights:-</a:t>
            </a:r>
          </a:p>
          <a:p>
            <a:pPr marL="0" indent="0" eaLnBrk="1" hangingPunct="1">
              <a:buNone/>
            </a:pPr>
            <a:r>
              <a:rPr lang="en-GB" altLang="en-US" sz="1800" dirty="0">
                <a:ea typeface="ＭＳ Ｐゴシック" panose="020B0600070205080204" pitchFamily="34" charset="-128"/>
              </a:rPr>
              <a:t>         Garden centres &amp; flower shops: (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Rüti</a:t>
            </a:r>
            <a:r>
              <a:rPr lang="en-GB" altLang="en-US" sz="1800" dirty="0">
                <a:ea typeface="ＭＳ Ｐゴシック" panose="020B0600070205080204" pitchFamily="34" charset="-128"/>
              </a:rPr>
              <a:t>,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Russikon</a:t>
            </a:r>
            <a:r>
              <a:rPr lang="en-GB" altLang="en-US" sz="1800" dirty="0">
                <a:ea typeface="ＭＳ Ｐゴシック" panose="020B0600070205080204" pitchFamily="34" charset="-128"/>
              </a:rPr>
              <a:t>), Florita in   </a:t>
            </a:r>
          </a:p>
          <a:p>
            <a:pPr marL="0" indent="0" eaLnBrk="1" hangingPunct="1">
              <a:buNone/>
            </a:pPr>
            <a:r>
              <a:rPr lang="en-GB" altLang="en-US" sz="1800" dirty="0">
                <a:ea typeface="ＭＳ Ｐゴシック" panose="020B0600070205080204" pitchFamily="34" charset="-128"/>
              </a:rPr>
              <a:t>        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Zumikon</a:t>
            </a:r>
            <a:r>
              <a:rPr lang="en-GB" altLang="en-US" sz="1800" dirty="0">
                <a:ea typeface="ＭＳ Ｐゴシック" panose="020B0600070205080204" pitchFamily="34" charset="-128"/>
              </a:rPr>
              <a:t>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Dorfplatz</a:t>
            </a:r>
            <a:r>
              <a:rPr lang="en-GB" altLang="en-US" sz="1800" dirty="0">
                <a:ea typeface="ＭＳ Ｐゴシック" panose="020B0600070205080204" pitchFamily="34" charset="-128"/>
              </a:rPr>
              <a:t>, Ikea,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Interio</a:t>
            </a:r>
            <a:r>
              <a:rPr lang="en-GB" altLang="en-US" sz="1800" dirty="0">
                <a:ea typeface="ＭＳ Ｐゴシック" panose="020B0600070205080204" pitchFamily="34" charset="-128"/>
              </a:rPr>
              <a:t>,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Jelmoli</a:t>
            </a:r>
            <a:r>
              <a:rPr lang="en-GB" altLang="en-US" sz="1800" dirty="0">
                <a:ea typeface="ＭＳ Ｐゴシック" panose="020B0600070205080204" pitchFamily="34" charset="-128"/>
              </a:rPr>
              <a:t>, Globus,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Migros</a:t>
            </a:r>
            <a:r>
              <a:rPr lang="en-GB" altLang="en-US" sz="1800" dirty="0">
                <a:ea typeface="ＭＳ Ｐゴシック" panose="020B0600070205080204" pitchFamily="34" charset="-128"/>
              </a:rPr>
              <a:t>,   </a:t>
            </a:r>
          </a:p>
          <a:p>
            <a:pPr marL="0" indent="0" eaLnBrk="1" hangingPunct="1">
              <a:buNone/>
            </a:pPr>
            <a:r>
              <a:rPr lang="en-GB" altLang="en-US" sz="1800" dirty="0">
                <a:ea typeface="ＭＳ Ｐゴシック" panose="020B0600070205080204" pitchFamily="34" charset="-128"/>
              </a:rPr>
              <a:t>        Coop, Jumbo,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Tchibo</a:t>
            </a:r>
            <a:r>
              <a:rPr lang="en-GB" altLang="en-US" sz="1800" dirty="0">
                <a:ea typeface="ＭＳ Ｐゴシック" panose="020B0600070205080204" pitchFamily="34" charset="-128"/>
              </a:rPr>
              <a:t>, Aldi</a:t>
            </a:r>
          </a:p>
          <a:p>
            <a:pPr marL="360000" eaLnBrk="1" hangingPunct="1"/>
            <a:endParaRPr lang="en-GB" altLang="en-US" sz="900" dirty="0">
              <a:ea typeface="ＭＳ Ｐゴシック" panose="020B0600070205080204" pitchFamily="34" charset="-128"/>
            </a:endParaRPr>
          </a:p>
          <a:p>
            <a:pPr marL="360000" eaLnBrk="1" hangingPunct="1">
              <a:buFontTx/>
              <a:buNone/>
            </a:pPr>
            <a:r>
              <a:rPr lang="en-GB" altLang="en-US" sz="1800" dirty="0">
                <a:ea typeface="ＭＳ Ｐゴシック" panose="020B0600070205080204" pitchFamily="34" charset="-128"/>
              </a:rPr>
              <a:t>     </a:t>
            </a:r>
            <a:r>
              <a:rPr lang="en-GB" altLang="en-US" sz="1800" b="1" dirty="0">
                <a:ea typeface="ＭＳ Ｐゴシック" panose="020B0600070205080204" pitchFamily="34" charset="-128"/>
              </a:rPr>
              <a:t>Christmas Delicacies:-</a:t>
            </a:r>
          </a:p>
          <a:p>
            <a:pPr marL="0" indent="0" eaLnBrk="1" hangingPunct="1">
              <a:buNone/>
            </a:pPr>
            <a:r>
              <a:rPr lang="en-GB" altLang="en-US" sz="1800" dirty="0">
                <a:ea typeface="ＭＳ Ｐゴシック" panose="020B0600070205080204" pitchFamily="34" charset="-128"/>
              </a:rPr>
              <a:t>     Christmas cards, crackers, biscuits, mincemeat etc.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Orell</a:t>
            </a:r>
            <a:r>
              <a:rPr lang="en-GB" altLang="en-US" sz="1800" dirty="0"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buNone/>
            </a:pPr>
            <a:r>
              <a:rPr lang="en-GB" altLang="en-US" sz="1800" dirty="0">
                <a:ea typeface="ＭＳ Ｐゴシック" panose="020B0600070205080204" pitchFamily="34" charset="-128"/>
              </a:rPr>
              <a:t>    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Fuessli</a:t>
            </a:r>
            <a:r>
              <a:rPr lang="en-GB" altLang="en-US" sz="1800" dirty="0">
                <a:ea typeface="ＭＳ Ｐゴシック" panose="020B0600070205080204" pitchFamily="34" charset="-128"/>
              </a:rPr>
              <a:t> (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Fuesslistrasse</a:t>
            </a:r>
            <a:r>
              <a:rPr lang="en-GB" altLang="en-US" sz="1800" dirty="0">
                <a:ea typeface="ＭＳ Ｐゴシック" panose="020B0600070205080204" pitchFamily="34" charset="-128"/>
              </a:rPr>
              <a:t> 4) </a:t>
            </a:r>
            <a:r>
              <a:rPr lang="en-GB" altLang="en-US" sz="1800" dirty="0">
                <a:ea typeface="ＭＳ Ｐゴシック" panose="020B0600070205080204" pitchFamily="34" charset="-128"/>
                <a:hlinkClick r:id="rId2"/>
              </a:rPr>
              <a:t>britshop.ch</a:t>
            </a:r>
            <a:r>
              <a:rPr lang="en-GB" altLang="en-US" sz="1800" dirty="0">
                <a:ea typeface="ＭＳ Ｐゴシック" panose="020B0600070205080204" pitchFamily="34" charset="-128"/>
              </a:rPr>
              <a:t>, </a:t>
            </a:r>
            <a:r>
              <a:rPr lang="en-US" altLang="en-US" sz="1800" dirty="0">
                <a:ea typeface="ＭＳ Ｐゴシック" panose="020B0600070205080204" pitchFamily="34" charset="-128"/>
                <a:hlinkClick r:id="rId3"/>
              </a:rPr>
              <a:t>myexpatshop.com</a:t>
            </a:r>
            <a:r>
              <a:rPr lang="en-GB" altLang="en-US" sz="1800" dirty="0">
                <a:ea typeface="ＭＳ Ｐゴシック" panose="020B0600070205080204" pitchFamily="34" charset="-128"/>
              </a:rPr>
              <a:t>, </a:t>
            </a:r>
          </a:p>
          <a:p>
            <a:pPr marL="0" indent="0" eaLnBrk="1" hangingPunct="1">
              <a:buNone/>
            </a:pPr>
            <a:r>
              <a:rPr lang="en-GB" altLang="en-US" sz="1800" dirty="0">
                <a:ea typeface="ＭＳ Ｐゴシック" panose="020B0600070205080204" pitchFamily="34" charset="-128"/>
              </a:rPr>
              <a:t>      </a:t>
            </a:r>
            <a:r>
              <a:rPr lang="en-GB" altLang="en-US" sz="1800" dirty="0">
                <a:ea typeface="ＭＳ Ｐゴシック" panose="020B0600070205080204" pitchFamily="34" charset="-128"/>
                <a:hlinkClick r:id="rId4"/>
              </a:rPr>
              <a:t>afoodave.ch/</a:t>
            </a:r>
            <a:r>
              <a:rPr lang="en-GB" altLang="en-US" sz="1800" dirty="0">
                <a:ea typeface="ＭＳ Ｐゴシック" panose="020B0600070205080204" pitchFamily="34" charset="-128"/>
              </a:rPr>
              <a:t> (American).</a:t>
            </a:r>
          </a:p>
          <a:p>
            <a:pPr marL="360000" eaLnBrk="1" hangingPunct="1"/>
            <a:r>
              <a:rPr lang="en-GB" altLang="en-US" sz="1800" dirty="0">
                <a:ea typeface="ＭＳ Ｐゴシック" panose="020B0600070205080204" pitchFamily="34" charset="-128"/>
              </a:rPr>
              <a:t>Stilton: The British Cheese Delia at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Viadukt</a:t>
            </a:r>
            <a:r>
              <a:rPr lang="en-GB" altLang="en-US" sz="1800" dirty="0">
                <a:ea typeface="ＭＳ Ｐゴシック" panose="020B0600070205080204" pitchFamily="34" charset="-128"/>
              </a:rPr>
              <a:t>, Globus, Coop </a:t>
            </a:r>
            <a:r>
              <a:rPr lang="en-GB" altLang="en-US" sz="1800" dirty="0" err="1">
                <a:ea typeface="ＭＳ Ｐゴシック" panose="020B0600070205080204" pitchFamily="34" charset="-128"/>
              </a:rPr>
              <a:t>Volkiland</a:t>
            </a:r>
            <a:endParaRPr lang="en-GB" altLang="en-US" sz="1800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US" altLang="en-US" sz="1800" dirty="0">
                <a:hlinkClick r:id="rId5"/>
              </a:rPr>
              <a:t>www.NewInZurich.com </a:t>
            </a:r>
            <a:r>
              <a:rPr lang="en-US" altLang="en-US" sz="1800" dirty="0"/>
              <a:t>- events, what’s on in Zurich</a:t>
            </a:r>
            <a:endParaRPr lang="en-US" altLang="en-US" sz="1800" dirty="0">
              <a:hlinkClick r:id="rId5"/>
            </a:endParaRPr>
          </a:p>
          <a:p>
            <a:pPr>
              <a:defRPr/>
            </a:pPr>
            <a:r>
              <a:rPr lang="en-US" altLang="en-US" sz="1800" dirty="0">
                <a:hlinkClick r:id="rId5"/>
              </a:rPr>
              <a:t>www.bergfex.com</a:t>
            </a:r>
            <a:r>
              <a:rPr lang="en-US" altLang="en-US" sz="1800" dirty="0"/>
              <a:t> - fantastic information on ski resorts</a:t>
            </a:r>
          </a:p>
          <a:p>
            <a:pPr>
              <a:defRPr/>
            </a:pPr>
            <a:r>
              <a:rPr lang="en-US" altLang="en-US" sz="1800" dirty="0">
                <a:hlinkClick r:id="rId6"/>
              </a:rPr>
              <a:t>www.myswitzerland.com</a:t>
            </a:r>
            <a:r>
              <a:rPr lang="en-US" altLang="en-US" sz="1800" dirty="0"/>
              <a:t> - ‘</a:t>
            </a:r>
            <a:r>
              <a:rPr lang="en-US" altLang="ja-JP" sz="1800" dirty="0"/>
              <a:t>what</a:t>
            </a:r>
            <a:r>
              <a:rPr lang="en-US" altLang="en-US" sz="1800" dirty="0"/>
              <a:t>’</a:t>
            </a:r>
            <a:r>
              <a:rPr lang="en-US" altLang="ja-JP" sz="1800" dirty="0"/>
              <a:t>s on</a:t>
            </a:r>
            <a:r>
              <a:rPr lang="en-US" altLang="en-US" sz="1800" dirty="0"/>
              <a:t>’</a:t>
            </a:r>
            <a:r>
              <a:rPr lang="en-US" altLang="ja-JP" sz="1800" dirty="0"/>
              <a:t> in Switzerland website</a:t>
            </a:r>
          </a:p>
          <a:p>
            <a:pPr>
              <a:defRPr/>
            </a:pPr>
            <a:endParaRPr lang="en-US" altLang="ja-JP" sz="800" dirty="0"/>
          </a:p>
          <a:p>
            <a:pPr algn="ctr">
              <a:buFontTx/>
              <a:buNone/>
              <a:defRPr/>
            </a:pPr>
            <a:r>
              <a:rPr lang="en-US" altLang="en-US" sz="1800" b="1" dirty="0"/>
              <a:t>Sign up to </a:t>
            </a:r>
            <a:r>
              <a:rPr lang="en-US" altLang="en-US" sz="1800" b="1" dirty="0" err="1"/>
              <a:t>NewInZurich.com</a:t>
            </a:r>
            <a:r>
              <a:rPr lang="en-US" altLang="en-US" sz="1800" b="1" dirty="0"/>
              <a:t> for Special Offers &amp; Contests</a:t>
            </a:r>
          </a:p>
          <a:p>
            <a:pPr algn="ctr">
              <a:buFontTx/>
              <a:buNone/>
              <a:defRPr/>
            </a:pPr>
            <a:endParaRPr lang="en-US" altLang="en-US" sz="1000" b="1" dirty="0"/>
          </a:p>
          <a:p>
            <a:pPr algn="ctr">
              <a:buFontTx/>
              <a:buNone/>
              <a:defRPr/>
            </a:pPr>
            <a:r>
              <a:rPr lang="en-US" altLang="en-US" sz="1800" dirty="0"/>
              <a:t>Special Offers at </a:t>
            </a:r>
            <a:r>
              <a:rPr lang="en-US" altLang="en-US" sz="1800" dirty="0" err="1"/>
              <a:t>TimeOut</a:t>
            </a:r>
            <a:r>
              <a:rPr lang="en-US" altLang="en-US" sz="1800" dirty="0"/>
              <a:t> Sports 10% off for ICS families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57189" indent="-457189">
              <a:defRPr/>
            </a:pPr>
            <a:endParaRPr lang="en-US" altLang="en-US" sz="1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57189" lvl="1" indent="-457189">
              <a:buFont typeface="Arial" panose="020B0604020202020204" pitchFamily="34" charset="0"/>
              <a:buNone/>
              <a:defRPr/>
            </a:pPr>
            <a:endParaRPr lang="en-US" altLang="en-US" sz="3733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</p:txBody>
      </p:sp>
      <p:sp>
        <p:nvSpPr>
          <p:cNvPr id="43010" name="Title 6">
            <a:extLst>
              <a:ext uri="{FF2B5EF4-FFF2-40B4-BE49-F238E27FC236}">
                <a16:creationId xmlns:a16="http://schemas.microsoft.com/office/drawing/2014/main" id="{802CF243-3884-6B6E-50A1-7200272F2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38400" y="0"/>
            <a:ext cx="11557000" cy="990600"/>
          </a:xfrm>
        </p:spPr>
        <p:txBody>
          <a:bodyPr/>
          <a:lstStyle/>
          <a:p>
            <a:r>
              <a:rPr lang="en-GB" altLang="en-US" sz="24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Christmas Food Etc. </a:t>
            </a:r>
          </a:p>
        </p:txBody>
      </p:sp>
      <p:pic>
        <p:nvPicPr>
          <p:cNvPr id="43011" name="Picture 7" descr="MCj04136860000[1]">
            <a:extLst>
              <a:ext uri="{FF2B5EF4-FFF2-40B4-BE49-F238E27FC236}">
                <a16:creationId xmlns:a16="http://schemas.microsoft.com/office/drawing/2014/main" id="{8D441C6E-0D6E-72D6-62ED-5F2E5D73C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7" y="685800"/>
            <a:ext cx="3044825" cy="167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565ECD4D-6C3A-73AB-ED34-5C4E9EEF0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6858000" cy="1219200"/>
          </a:xfrm>
        </p:spPr>
        <p:txBody>
          <a:bodyPr/>
          <a:lstStyle/>
          <a:p>
            <a:r>
              <a:rPr lang="en-US" altLang="en-US" sz="24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Winter Essentials</a:t>
            </a:r>
          </a:p>
        </p:txBody>
      </p:sp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F8131BA6-50ED-094D-AE67-81FF452CB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5791200" cy="7467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2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2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 Basics – House &amp; Car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200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2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House &amp; Garage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Access on pathways, oil for heating etc </a:t>
            </a: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2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Your car: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Winter tyres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Snow-chains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Anti-freeze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2023 Vignette</a:t>
            </a: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2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Travelling: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Shovel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Snacks &amp; drinks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Blanket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Mobile phone &amp; charger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Coins, cash &amp; cards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Always check forecast before long journeys</a:t>
            </a: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2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Clothes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Winter Layers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Waterproof &amp; non slip boots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Clip on crampons for shoes </a:t>
            </a: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1200" dirty="0">
              <a:ea typeface="ＭＳ Ｐゴシック" panose="020B0600070205080204" pitchFamily="34" charset="-128"/>
              <a:hlinkClick r:id="rId3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572">
            <a:extLst>
              <a:ext uri="{FF2B5EF4-FFF2-40B4-BE49-F238E27FC236}">
                <a16:creationId xmlns:a16="http://schemas.microsoft.com/office/drawing/2014/main" id="{7019BD01-6049-5198-0077-D4BD07CBA2D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765175"/>
            <a:ext cx="40862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1573">
            <a:extLst>
              <a:ext uri="{FF2B5EF4-FFF2-40B4-BE49-F238E27FC236}">
                <a16:creationId xmlns:a16="http://schemas.microsoft.com/office/drawing/2014/main" id="{A0F7ADA6-91B0-2F32-8A9D-BDEDEC3C63D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4683125"/>
            <a:ext cx="4376738" cy="28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Content Placeholder 2">
            <a:extLst>
              <a:ext uri="{FF2B5EF4-FFF2-40B4-BE49-F238E27FC236}">
                <a16:creationId xmlns:a16="http://schemas.microsoft.com/office/drawing/2014/main" id="{1C9EE33D-AC0F-706E-8171-B85A97C6C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6248400" cy="7315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Skis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Stickers to put on skis to differentiate or “</a:t>
            </a:r>
            <a:r>
              <a:rPr lang="en-GB" altLang="en-US" sz="180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mark</a:t>
            </a:r>
            <a:r>
              <a:rPr lang="en-GB" altLang="en-US" sz="1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” them </a:t>
            </a:r>
            <a:endParaRPr lang="en-GB" altLang="en-US" sz="1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Snowboards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ticket / Season Pass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Thermals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Jacket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pants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Helmet  / helmet liner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Goggles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Sunglasses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boots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Socks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poles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Balaclava  / neck warmer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Gloves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Hand warmers for gloves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Back protector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Sunscreen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Piste</a:t>
            </a: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maps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Coins &amp; cash &amp; credit cards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Water / drinks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Mobile phone / charger / power bank / in car charger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Snacks &amp; drinks for the car journey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Spare gloves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 err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Snowchains</a:t>
            </a: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( if needed)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Blanket / change of clothes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en-GB" altLang="en-US" sz="18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Shovel 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en-GB" altLang="en-US" sz="1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en-GB" altLang="en-US" sz="18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57189" indent="-457189">
              <a:defRPr/>
            </a:pPr>
            <a:endParaRPr lang="en-US" altLang="en-US" sz="14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457189" lvl="1" indent="-457189">
              <a:buFont typeface="Arial" panose="020B0604020202020204" pitchFamily="34" charset="0"/>
              <a:buNone/>
              <a:defRPr/>
            </a:pPr>
            <a:endParaRPr lang="en-US" altLang="en-US" sz="3733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  <a:p>
            <a:pPr marL="457189" indent="-457189">
              <a:defRPr/>
            </a:pPr>
            <a:endParaRPr lang="en-US" altLang="en-US" sz="4267" dirty="0">
              <a:ea typeface="ＭＳ Ｐゴシック" panose="020B0600070205080204" pitchFamily="34" charset="-128"/>
            </a:endParaRPr>
          </a:p>
        </p:txBody>
      </p:sp>
      <p:sp>
        <p:nvSpPr>
          <p:cNvPr id="46082" name="Title 6">
            <a:extLst>
              <a:ext uri="{FF2B5EF4-FFF2-40B4-BE49-F238E27FC236}">
                <a16:creationId xmlns:a16="http://schemas.microsoft.com/office/drawing/2014/main" id="{9343BEDD-082F-0F35-DB1E-015ACCEF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54200" y="0"/>
            <a:ext cx="10972800" cy="990600"/>
          </a:xfrm>
        </p:spPr>
        <p:txBody>
          <a:bodyPr/>
          <a:lstStyle/>
          <a:p>
            <a:r>
              <a:rPr lang="en-GB" altLang="en-US" sz="2400" b="1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Ski Check List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134525-C9BE-35EB-485D-CBE1628D2C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07" y="343125"/>
            <a:ext cx="6018585" cy="8457749"/>
          </a:xfrm>
        </p:spPr>
      </p:pic>
    </p:spTree>
    <p:extLst>
      <p:ext uri="{BB962C8B-B14F-4D97-AF65-F5344CB8AC3E}">
        <p14:creationId xmlns:p14="http://schemas.microsoft.com/office/powerpoint/2010/main" val="4165026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572">
            <a:extLst>
              <a:ext uri="{FF2B5EF4-FFF2-40B4-BE49-F238E27FC236}">
                <a16:creationId xmlns:a16="http://schemas.microsoft.com/office/drawing/2014/main" id="{E8F0CF54-8FF6-6A74-866F-34A927AE52B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762000"/>
            <a:ext cx="4759325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1573">
            <a:extLst>
              <a:ext uri="{FF2B5EF4-FFF2-40B4-BE49-F238E27FC236}">
                <a16:creationId xmlns:a16="http://schemas.microsoft.com/office/drawing/2014/main" id="{DF379858-C78F-26E9-6F5E-129BFA2D005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72000"/>
            <a:ext cx="458946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C0E0B154-BE63-196A-4178-B8C24AD75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3200"/>
            <a:ext cx="6858000" cy="812800"/>
          </a:xfrm>
        </p:spPr>
        <p:txBody>
          <a:bodyPr/>
          <a:lstStyle/>
          <a:p>
            <a:r>
              <a:rPr lang="en-GB" altLang="en-US" sz="2800" b="1">
                <a:ea typeface="ＭＳ Ｐゴシック" panose="020B0600070205080204" pitchFamily="34" charset="-128"/>
              </a:rPr>
              <a:t>Winter Essentials </a:t>
            </a:r>
            <a:br>
              <a:rPr lang="en-GB" altLang="en-US" sz="2800">
                <a:ea typeface="ＭＳ Ｐゴシック" panose="020B0600070205080204" pitchFamily="34" charset="-128"/>
              </a:rPr>
            </a:br>
            <a:r>
              <a:rPr lang="en-GB" altLang="en-US" sz="2800">
                <a:ea typeface="ＭＳ Ｐゴシック" panose="020B0600070205080204" pitchFamily="34" charset="-128"/>
              </a:rPr>
              <a:t> </a:t>
            </a:r>
            <a:endParaRPr lang="en-US" altLang="en-US" sz="2800" b="1">
              <a:ea typeface="ＭＳ Ｐゴシック" panose="020B0600070205080204" pitchFamily="34" charset="-128"/>
            </a:endParaRP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73047EBD-775B-A786-4018-1B753DD70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016000"/>
            <a:ext cx="6324600" cy="7975600"/>
          </a:xfrm>
        </p:spPr>
        <p:txBody>
          <a:bodyPr/>
          <a:lstStyle/>
          <a:p>
            <a:pPr marL="457189" indent="-457189" eaLnBrk="1" hangingPunct="1">
              <a:lnSpc>
                <a:spcPct val="80000"/>
              </a:lnSpc>
              <a:defRPr/>
            </a:pPr>
            <a:endParaRPr lang="en-GB" altLang="en-US" sz="2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ea typeface="ＭＳ Ｐゴシック" panose="020B0600070205080204" pitchFamily="34" charset="-128"/>
              </a:rPr>
              <a:t>You and the kids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Snow proof footwear &amp; clothing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Ski wear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Family Ski Insurance (&amp; check visitors) &amp; REGA insurance </a:t>
            </a:r>
            <a:r>
              <a:rPr lang="en-GB" altLang="en-US" sz="2400" dirty="0" err="1">
                <a:ea typeface="ＭＳ Ｐゴシック" panose="020B0600070205080204" pitchFamily="34" charset="-128"/>
              </a:rPr>
              <a:t>approx</a:t>
            </a:r>
            <a:r>
              <a:rPr lang="en-GB" altLang="en-US" sz="2400" dirty="0">
                <a:ea typeface="ＭＳ Ｐゴシック" panose="020B0600070205080204" pitchFamily="34" charset="-128"/>
              </a:rPr>
              <a:t> 80 CHF for family  </a:t>
            </a:r>
            <a:r>
              <a:rPr lang="en-GB" altLang="en-US" sz="2400" dirty="0">
                <a:ea typeface="ＭＳ Ｐゴシック" panose="020B0600070205080204" pitchFamily="34" charset="-128"/>
                <a:hlinkClick r:id="rId3"/>
              </a:rPr>
              <a:t>www.rega.ch</a:t>
            </a:r>
            <a:r>
              <a:rPr lang="en-GB" altLang="en-US" sz="2400" dirty="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Plan your February </a:t>
            </a:r>
            <a:r>
              <a:rPr lang="ja-JP" altLang="en-GB" sz="2400">
                <a:ea typeface="ＭＳ Ｐゴシック" panose="020B0600070205080204" pitchFamily="34" charset="-128"/>
              </a:rPr>
              <a:t>“</a:t>
            </a:r>
            <a:r>
              <a:rPr lang="en-GB" altLang="ja-JP" sz="2400" dirty="0">
                <a:ea typeface="ＭＳ Ｐゴシック" panose="020B0600070205080204" pitchFamily="34" charset="-128"/>
              </a:rPr>
              <a:t>Ski Week</a:t>
            </a:r>
            <a:r>
              <a:rPr lang="ja-JP" altLang="en-GB" sz="2400">
                <a:ea typeface="ＭＳ Ｐゴシック" panose="020B0600070205080204" pitchFamily="34" charset="-128"/>
              </a:rPr>
              <a:t>”</a:t>
            </a:r>
            <a:r>
              <a:rPr lang="en-GB" altLang="ja-JP" sz="2400" dirty="0">
                <a:ea typeface="ＭＳ Ｐゴシック" panose="020B0600070205080204" pitchFamily="34" charset="-128"/>
              </a:rPr>
              <a:t> – book accommodation, ski lessons,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creche care early!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Book Winter accommodation early!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ICS Ski &amp; Snowboard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    Academy at Hoch </a:t>
            </a:r>
            <a:r>
              <a:rPr lang="en-GB" altLang="en-US" sz="2400" dirty="0" err="1">
                <a:ea typeface="ＭＳ Ｐゴシック" panose="020B0600070205080204" pitchFamily="34" charset="-128"/>
              </a:rPr>
              <a:t>Ybrig</a:t>
            </a:r>
            <a:endParaRPr lang="en-GB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dirty="0">
                <a:ea typeface="ＭＳ Ｐゴシック" panose="020B0600070205080204" pitchFamily="34" charset="-128"/>
              </a:rPr>
              <a:t>Join the ICS Ski Club for Parents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GB" altLang="en-US" sz="2400" dirty="0">
              <a:ea typeface="ＭＳ Ｐゴシック" panose="020B0600070205080204" pitchFamily="34" charset="-128"/>
            </a:endParaRPr>
          </a:p>
          <a:p>
            <a:pPr marL="457189" indent="-457189" eaLnBrk="1" hangingPunct="1">
              <a:lnSpc>
                <a:spcPct val="80000"/>
              </a:lnSpc>
              <a:defRPr/>
            </a:pPr>
            <a:endParaRPr lang="en-GB" altLang="en-US" sz="2400" dirty="0">
              <a:ea typeface="ＭＳ Ｐゴシック" panose="020B0600070205080204" pitchFamily="34" charset="-128"/>
            </a:endParaRPr>
          </a:p>
          <a:p>
            <a:pPr marL="457189" indent="-457189" eaLnBrk="1" hangingPunct="1">
              <a:lnSpc>
                <a:spcPct val="80000"/>
              </a:lnSpc>
              <a:defRPr/>
            </a:pPr>
            <a:endParaRPr lang="en-GB" altLang="en-US" sz="20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471">
            <a:extLst>
              <a:ext uri="{FF2B5EF4-FFF2-40B4-BE49-F238E27FC236}">
                <a16:creationId xmlns:a16="http://schemas.microsoft.com/office/drawing/2014/main" id="{44CA17A3-9CAB-C3C8-751D-A9BBCFC395D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0"/>
            <a:ext cx="6456363" cy="914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1472">
            <a:extLst>
              <a:ext uri="{FF2B5EF4-FFF2-40B4-BE49-F238E27FC236}">
                <a16:creationId xmlns:a16="http://schemas.microsoft.com/office/drawing/2014/main" id="{6EDDECBE-5443-BD46-C1B3-7DA08AD26E6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1498600"/>
            <a:ext cx="5808662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1473">
            <a:extLst>
              <a:ext uri="{FF2B5EF4-FFF2-40B4-BE49-F238E27FC236}">
                <a16:creationId xmlns:a16="http://schemas.microsoft.com/office/drawing/2014/main" id="{75307EEC-E6D8-F635-3558-52DDE8AD4A8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5059363"/>
            <a:ext cx="5773737" cy="28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109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CC726-2A60-51E8-D082-93CAFF21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6713"/>
            <a:ext cx="6858000" cy="395287"/>
          </a:xfrm>
        </p:spPr>
        <p:txBody>
          <a:bodyPr/>
          <a:lstStyle/>
          <a:p>
            <a:r>
              <a:rPr lang="en-CH" sz="2400" b="1" dirty="0"/>
              <a:t>Zurich Autumn / Winter Events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9EEEB-C13B-C99F-E94C-DB493B950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914400"/>
            <a:ext cx="6515100" cy="7253288"/>
          </a:xfrm>
        </p:spPr>
        <p:txBody>
          <a:bodyPr/>
          <a:lstStyle/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Zurich Wine Festival 16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– 22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nd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Oct at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Papiersaal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Sihlcity</a:t>
            </a:r>
            <a:endParaRPr lang="en-GB" altLang="en-US" sz="2000" dirty="0">
              <a:latin typeface="+mj-lt"/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Fondue Tram 1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st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November – 29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February</a:t>
            </a: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JazzNoJazz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Music Festival – 1st – 4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November</a:t>
            </a: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Auto Zurich Car Show 2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nd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– 5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November</a:t>
            </a: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Expovina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– Wine Ships at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Bürkliplatz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2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nd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– 16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Nov</a:t>
            </a:r>
          </a:p>
          <a:p>
            <a:pPr eaLnBrk="1" hangingPunct="1">
              <a:spcAft>
                <a:spcPts val="100"/>
              </a:spcAft>
              <a:defRPr/>
            </a:pPr>
            <a:r>
              <a:rPr lang="de-CH" altLang="en-US" sz="2000" dirty="0" err="1">
                <a:latin typeface="+mj-lt"/>
                <a:ea typeface="ＭＳ Ｐゴシック" panose="020B0600070205080204" pitchFamily="34" charset="-128"/>
              </a:rPr>
              <a:t>Honold’s</a:t>
            </a:r>
            <a:r>
              <a:rPr lang="de-CH" altLang="en-US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de-CH" altLang="en-US" sz="2000" dirty="0" err="1">
                <a:latin typeface="+mj-lt"/>
                <a:ea typeface="ＭＳ Ｐゴシック" panose="020B0600070205080204" pitchFamily="34" charset="-128"/>
              </a:rPr>
              <a:t>Chocolate</a:t>
            </a:r>
            <a:r>
              <a:rPr lang="de-CH" altLang="en-US" sz="2000" dirty="0">
                <a:latin typeface="+mj-lt"/>
                <a:ea typeface="ＭＳ Ｐゴシック" panose="020B0600070205080204" pitchFamily="34" charset="-128"/>
              </a:rPr>
              <a:t> Tram – Schoggi Tram 3rd – 12th Nov</a:t>
            </a:r>
          </a:p>
          <a:p>
            <a:pPr eaLnBrk="1" hangingPunct="1">
              <a:spcAft>
                <a:spcPts val="100"/>
              </a:spcAft>
              <a:defRPr/>
            </a:pPr>
            <a:r>
              <a:rPr lang="de-CH" altLang="en-US" sz="2000" dirty="0">
                <a:latin typeface="+mj-lt"/>
                <a:ea typeface="ＭＳ Ｐゴシック" panose="020B0600070205080204" pitchFamily="34" charset="-128"/>
              </a:rPr>
              <a:t>SPORT SHOP TIMEOUT Uster Season Opening: Ski &amp; Snow </a:t>
            </a:r>
            <a:r>
              <a:rPr lang="de-CH" altLang="en-US" sz="2000" dirty="0" err="1">
                <a:latin typeface="+mj-lt"/>
                <a:ea typeface="ＭＳ Ｐゴシック" panose="020B0600070205080204" pitchFamily="34" charset="-128"/>
              </a:rPr>
              <a:t>gear</a:t>
            </a:r>
            <a:r>
              <a:rPr lang="de-CH" altLang="en-US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de-CH" altLang="en-US" sz="2000" dirty="0" err="1">
                <a:latin typeface="+mj-lt"/>
                <a:ea typeface="ＭＳ Ｐゴシック" panose="020B0600070205080204" pitchFamily="34" charset="-128"/>
              </a:rPr>
              <a:t>deals</a:t>
            </a:r>
            <a:r>
              <a:rPr lang="de-CH" altLang="en-US" sz="2000" dirty="0">
                <a:latin typeface="+mj-lt"/>
                <a:ea typeface="ＭＳ Ｐゴシック" panose="020B0600070205080204" pitchFamily="34" charset="-128"/>
              </a:rPr>
              <a:t> &amp; Special </a:t>
            </a:r>
            <a:r>
              <a:rPr lang="de-CH" altLang="en-US" sz="2000" dirty="0" err="1">
                <a:latin typeface="+mj-lt"/>
                <a:ea typeface="ＭＳ Ｐゴシック" panose="020B0600070205080204" pitchFamily="34" charset="-128"/>
              </a:rPr>
              <a:t>offers</a:t>
            </a:r>
            <a:endParaRPr lang="de-CH" altLang="en-US" sz="2000" dirty="0">
              <a:latin typeface="+mj-lt"/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The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Illuminarium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– 9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November till 30th Dec (except 24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&amp; 25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Dec) &amp; Sunday Children`s Disco 3pm to 5pm</a:t>
            </a:r>
            <a:endParaRPr lang="de-CH" altLang="en-US" sz="2000" dirty="0">
              <a:latin typeface="+mj-lt"/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ja-JP" sz="2000" dirty="0" err="1">
                <a:latin typeface="+mj-lt"/>
                <a:ea typeface="ＭＳ Ｐゴシック" panose="020B0600070205080204" pitchFamily="34" charset="-128"/>
              </a:rPr>
              <a:t>Kerzenziehen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mr-IN" altLang="ja-JP" sz="2000" dirty="0">
                <a:latin typeface="+mj-lt"/>
                <a:ea typeface="ＭＳ Ｐゴシック" panose="020B0600070205080204" pitchFamily="34" charset="-128"/>
              </a:rPr>
              <a:t>–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Candle making at </a:t>
            </a:r>
            <a:r>
              <a:rPr lang="en-GB" altLang="ja-JP" sz="2000" dirty="0" err="1">
                <a:latin typeface="+mj-lt"/>
                <a:ea typeface="ＭＳ Ｐゴシック" panose="020B0600070205080204" pitchFamily="34" charset="-128"/>
              </a:rPr>
              <a:t>Bürkliplatz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11</a:t>
            </a:r>
            <a:r>
              <a:rPr lang="en-GB" altLang="ja-JP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November – 20</a:t>
            </a:r>
            <a:r>
              <a:rPr lang="en-GB" altLang="ja-JP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December</a:t>
            </a: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Räbeliechtliumzug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Richterswil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, biggest in Europe 11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November</a:t>
            </a:r>
            <a:endParaRPr lang="de-CH" altLang="en-US" sz="2000" dirty="0">
              <a:latin typeface="+mj-lt"/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Bickfang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Design Fair at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Kongresshaus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Zurich 17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– 19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de-CH" altLang="en-US" sz="2000" dirty="0">
                <a:latin typeface="+mj-lt"/>
                <a:ea typeface="ＭＳ Ｐゴシック" panose="020B0600070205080204" pitchFamily="34" charset="-128"/>
              </a:rPr>
              <a:t>November</a:t>
            </a: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Live on Ice Skating –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Sonne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Romantik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SeeHotel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Kuesnacht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18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November – 28</a:t>
            </a:r>
            <a:r>
              <a:rPr lang="en-GB" altLang="en-US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January</a:t>
            </a:r>
            <a:endParaRPr lang="de-CH" altLang="en-US" sz="2000" dirty="0">
              <a:latin typeface="+mj-lt"/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Räbeliechtliumzug</a:t>
            </a:r>
            <a:r>
              <a:rPr lang="en-GB" altLang="en-US" sz="2000" dirty="0">
                <a:latin typeface="+mj-lt"/>
                <a:ea typeface="ＭＳ Ｐゴシック" panose="020B0600070205080204" pitchFamily="34" charset="-128"/>
              </a:rPr>
              <a:t> in local villages – check individual locations</a:t>
            </a: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 err="1">
                <a:latin typeface="+mj-lt"/>
                <a:ea typeface="ＭＳ Ｐゴシック" panose="020B0600070205080204" pitchFamily="34" charset="-128"/>
              </a:rPr>
              <a:t>Jelmoli’</a:t>
            </a:r>
            <a:r>
              <a:rPr lang="en-GB" altLang="ja-JP" sz="2000" dirty="0" err="1">
                <a:latin typeface="+mj-lt"/>
                <a:ea typeface="ＭＳ Ｐゴシック" panose="020B0600070205080204" pitchFamily="34" charset="-128"/>
              </a:rPr>
              <a:t>s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GB" altLang="ja-JP" sz="2000" dirty="0" err="1">
                <a:latin typeface="+mj-lt"/>
                <a:ea typeface="ＭＳ Ｐゴシック" panose="020B0600070205080204" pitchFamily="34" charset="-128"/>
              </a:rPr>
              <a:t>Childrens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’ Christmas Tram 25</a:t>
            </a:r>
            <a:r>
              <a:rPr lang="en-GB" altLang="ja-JP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Nov – 23</a:t>
            </a:r>
            <a:r>
              <a:rPr lang="en-GB" altLang="ja-JP" sz="2000" baseline="30000" dirty="0">
                <a:latin typeface="+mj-lt"/>
                <a:ea typeface="ＭＳ Ｐゴシック" panose="020B0600070205080204" pitchFamily="34" charset="-128"/>
              </a:rPr>
              <a:t>rd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Dec (except 26 Nov &amp; 11 Dec)</a:t>
            </a:r>
          </a:p>
          <a:p>
            <a:pPr eaLnBrk="1" hangingPunct="1">
              <a:spcAft>
                <a:spcPts val="100"/>
              </a:spcAft>
              <a:defRPr/>
            </a:pPr>
            <a:endParaRPr lang="en-GB" altLang="en-US" sz="2000" dirty="0">
              <a:latin typeface="+mj-lt"/>
              <a:ea typeface="ＭＳ Ｐゴシック" panose="020B0600070205080204" pitchFamily="34" charset="-128"/>
            </a:endParaRPr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3420892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284">
            <a:extLst>
              <a:ext uri="{FF2B5EF4-FFF2-40B4-BE49-F238E27FC236}">
                <a16:creationId xmlns:a16="http://schemas.microsoft.com/office/drawing/2014/main" id="{793FA901-CECD-E0B5-9CEB-D366C8B4B9FE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4038600"/>
            <a:ext cx="6002338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884">
            <a:extLst>
              <a:ext uri="{FF2B5EF4-FFF2-40B4-BE49-F238E27FC236}">
                <a16:creationId xmlns:a16="http://schemas.microsoft.com/office/drawing/2014/main" id="{73FC3776-9AF9-80CC-A2D1-AAD244146FA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" y="609600"/>
            <a:ext cx="6002338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98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FBB1D-91CC-43AA-510C-00383F69A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28601"/>
            <a:ext cx="6172200" cy="747712"/>
          </a:xfrm>
        </p:spPr>
        <p:txBody>
          <a:bodyPr/>
          <a:lstStyle/>
          <a:p>
            <a:r>
              <a:rPr lang="en-CH" sz="2400" b="1" dirty="0"/>
              <a:t>Zurich Autumn / Winter Events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7181E-3365-1D76-A497-6114410FC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976313"/>
            <a:ext cx="6515100" cy="7939086"/>
          </a:xfrm>
        </p:spPr>
        <p:txBody>
          <a:bodyPr/>
          <a:lstStyle/>
          <a:p>
            <a:pPr eaLnBrk="1" hangingPunct="1">
              <a:spcAft>
                <a:spcPts val="100"/>
              </a:spcAft>
              <a:defRPr/>
            </a:pPr>
            <a:r>
              <a:rPr lang="en-GB" altLang="ja-JP" sz="2000" dirty="0">
                <a:ea typeface="ＭＳ Ｐゴシック" panose="020B0600070205080204" pitchFamily="34" charset="-128"/>
              </a:rPr>
              <a:t>ICS Christmas Market</a:t>
            </a: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Lion King Disney the Musical </a:t>
            </a:r>
            <a:r>
              <a:rPr lang="en-GB" altLang="ja-JP" sz="2000" b="1" dirty="0">
                <a:latin typeface="+mj-lt"/>
                <a:ea typeface="ＭＳ Ｐゴシック" panose="020B0600070205080204" pitchFamily="34" charset="-128"/>
              </a:rPr>
              <a:t>IN ENGLISH 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at </a:t>
            </a:r>
            <a:r>
              <a:rPr lang="en-GB" altLang="ja-JP" sz="2000" dirty="0" err="1">
                <a:latin typeface="+mj-lt"/>
                <a:ea typeface="ＭＳ Ｐゴシック" panose="020B0600070205080204" pitchFamily="34" charset="-128"/>
              </a:rPr>
              <a:t>Theater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11, 23</a:t>
            </a:r>
            <a:r>
              <a:rPr lang="en-GB" altLang="ja-JP" sz="2000" baseline="30000" dirty="0">
                <a:latin typeface="+mj-lt"/>
                <a:ea typeface="ＭＳ Ｐゴシック" panose="020B0600070205080204" pitchFamily="34" charset="-128"/>
              </a:rPr>
              <a:t>rd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November – 10</a:t>
            </a:r>
            <a:r>
              <a:rPr lang="en-GB" altLang="ja-JP" sz="2000" baseline="30000" dirty="0">
                <a:latin typeface="+mj-lt"/>
                <a:ea typeface="ＭＳ Ｐゴシック" panose="020B0600070205080204" pitchFamily="34" charset="-128"/>
              </a:rPr>
              <a:t>th</a:t>
            </a:r>
            <a:r>
              <a:rPr lang="en-GB" altLang="ja-JP" sz="2000" dirty="0">
                <a:latin typeface="+mj-lt"/>
                <a:ea typeface="ＭＳ Ｐゴシック" panose="020B0600070205080204" pitchFamily="34" charset="-128"/>
              </a:rPr>
              <a:t> March 2024</a:t>
            </a:r>
            <a:endParaRPr lang="en-GB" altLang="ja-JP" sz="2000" dirty="0">
              <a:ea typeface="ＭＳ Ｐゴシック" panose="020B0600070205080204" pitchFamily="34" charset="-128"/>
            </a:endParaRPr>
          </a:p>
          <a:p>
            <a:pPr eaLnBrk="1" hangingPunct="1">
              <a:spcAft>
                <a:spcPts val="100"/>
              </a:spcAft>
              <a:defRPr/>
            </a:pPr>
            <a:r>
              <a:rPr lang="en-GB" altLang="en-US" sz="2000" dirty="0">
                <a:ea typeface="ＭＳ Ｐゴシック" panose="020B0600070205080204" pitchFamily="34" charset="-128"/>
              </a:rPr>
              <a:t>Zurich’s</a:t>
            </a:r>
            <a:r>
              <a:rPr lang="en-GB" altLang="ja-JP" sz="2000" dirty="0">
                <a:ea typeface="ＭＳ Ｐゴシック" panose="020B0600070205080204" pitchFamily="34" charset="-128"/>
              </a:rPr>
              <a:t> Christmas Lights go on at 6pm on 23</a:t>
            </a:r>
            <a:r>
              <a:rPr lang="en-GB" altLang="ja-JP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ja-JP" sz="2000" dirty="0">
                <a:ea typeface="ＭＳ Ｐゴシック" panose="020B0600070205080204" pitchFamily="34" charset="-128"/>
              </a:rPr>
              <a:t> November Christmas Tree at HB  - 7pm 23</a:t>
            </a:r>
            <a:r>
              <a:rPr lang="en-GB" altLang="ja-JP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ja-JP" sz="2000" dirty="0">
                <a:ea typeface="ＭＳ Ｐゴシック" panose="020B0600070205080204" pitchFamily="34" charset="-128"/>
              </a:rPr>
              <a:t> November 2023</a:t>
            </a:r>
            <a:endParaRPr lang="en-GB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Visit the Swiss Christmas Markets begin 23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000" dirty="0">
                <a:ea typeface="ＭＳ Ｐゴシック" panose="020B0600070205080204" pitchFamily="34" charset="-128"/>
              </a:rPr>
              <a:t> Nov &amp; mostly end 23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000" dirty="0">
                <a:ea typeface="ＭＳ Ｐゴシック" panose="020B0600070205080204" pitchFamily="34" charset="-128"/>
              </a:rPr>
              <a:t> - 24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ea typeface="ＭＳ Ｐゴシック" panose="020B0600070205080204" pitchFamily="34" charset="-128"/>
              </a:rPr>
              <a:t> Dec 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Visit the Singing Christmas Tree (23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000" dirty="0">
                <a:ea typeface="ＭＳ Ｐゴシック" panose="020B0600070205080204" pitchFamily="34" charset="-128"/>
              </a:rPr>
              <a:t> November – 23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000" dirty="0">
                <a:ea typeface="ＭＳ Ｐゴシック" panose="020B0600070205080204" pitchFamily="34" charset="-128"/>
              </a:rPr>
              <a:t> December) 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Zurich “night shopping” 23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000" dirty="0">
                <a:ea typeface="ＭＳ Ｐゴシック" panose="020B0600070205080204" pitchFamily="34" charset="-128"/>
              </a:rPr>
              <a:t> November 6pm – 10pm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Circus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Conelli</a:t>
            </a:r>
            <a:r>
              <a:rPr lang="en-GB" altLang="en-US" sz="2000" dirty="0">
                <a:ea typeface="ＭＳ Ｐゴシック" panose="020B0600070205080204" pitchFamily="34" charset="-128"/>
              </a:rPr>
              <a:t> 23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000" dirty="0">
                <a:ea typeface="ＭＳ Ｐゴシック" panose="020B0600070205080204" pitchFamily="34" charset="-128"/>
              </a:rPr>
              <a:t> November – 31st December</a:t>
            </a:r>
          </a:p>
          <a:p>
            <a:pPr eaLnBrk="1" hangingPunct="1">
              <a:spcAft>
                <a:spcPts val="150"/>
              </a:spcAft>
              <a:defRPr/>
            </a:pPr>
            <a:r>
              <a:rPr lang="en-GB" sz="2000" dirty="0" err="1">
                <a:ea typeface="ＭＳ Ｐゴシック" panose="020B0600070205080204" pitchFamily="34" charset="-128"/>
              </a:rPr>
              <a:t>Zauberpark</a:t>
            </a:r>
            <a:r>
              <a:rPr lang="en-GB" sz="2000" dirty="0">
                <a:ea typeface="ＭＳ Ｐゴシック" panose="020B0600070205080204" pitchFamily="34" charset="-128"/>
              </a:rPr>
              <a:t> at The Circle 23rd Nov – 10th Dec Music &amp; art installations &amp; Children’s programme</a:t>
            </a:r>
            <a:endParaRPr lang="en-GB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GB" altLang="en-US" sz="2000" dirty="0" err="1">
                <a:ea typeface="ＭＳ Ｐゴシック" panose="020B0600070205080204" pitchFamily="34" charset="-128"/>
              </a:rPr>
              <a:t>Samichlaus</a:t>
            </a:r>
            <a:r>
              <a:rPr lang="en-GB" altLang="en-US" sz="2000" dirty="0">
                <a:ea typeface="ＭＳ Ｐゴシック" panose="020B0600070205080204" pitchFamily="34" charset="-128"/>
              </a:rPr>
              <a:t> Procession Bahnhofstrasse – 26th Nov 5pm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Shopping Sundays Zurich  26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ea typeface="ＭＳ Ｐゴシック" panose="020B0600070205080204" pitchFamily="34" charset="-128"/>
              </a:rPr>
              <a:t> Nov, 3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altLang="en-US" sz="2000" dirty="0">
                <a:ea typeface="ＭＳ Ｐゴシック" panose="020B0600070205080204" pitchFamily="34" charset="-128"/>
              </a:rPr>
              <a:t> Dec &amp; 17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ea typeface="ＭＳ Ｐゴシック" panose="020B0600070205080204" pitchFamily="34" charset="-128"/>
              </a:rPr>
              <a:t> Dec 11am - 6pm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Salto Natale Circus 29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ea typeface="ＭＳ Ｐゴシック" panose="020B0600070205080204" pitchFamily="34" charset="-128"/>
              </a:rPr>
              <a:t> November – 31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st</a:t>
            </a:r>
            <a:r>
              <a:rPr lang="en-GB" altLang="en-US" sz="2000" dirty="0">
                <a:ea typeface="ＭＳ Ｐゴシック" panose="020B0600070205080204" pitchFamily="34" charset="-128"/>
              </a:rPr>
              <a:t> December</a:t>
            </a:r>
          </a:p>
          <a:p>
            <a:pPr eaLnBrk="1" hangingPunct="1"/>
            <a:r>
              <a:rPr lang="en-GB" sz="2000" dirty="0">
                <a:ea typeface="ＭＳ Ｐゴシック" panose="020B0600070205080204" pitchFamily="34" charset="-128"/>
              </a:rPr>
              <a:t>Musical Advent Calendar 1</a:t>
            </a:r>
            <a:r>
              <a:rPr lang="en-GB" sz="2000" baseline="30000" dirty="0">
                <a:ea typeface="ＭＳ Ｐゴシック" panose="020B0600070205080204" pitchFamily="34" charset="-128"/>
              </a:rPr>
              <a:t>st</a:t>
            </a:r>
            <a:r>
              <a:rPr lang="en-GB" sz="2000" dirty="0">
                <a:ea typeface="ＭＳ Ｐゴシック" panose="020B0600070205080204" pitchFamily="34" charset="-128"/>
              </a:rPr>
              <a:t> – 23</a:t>
            </a:r>
            <a:r>
              <a:rPr lang="en-GB" sz="2000" baseline="30000" dirty="0">
                <a:ea typeface="ＭＳ Ｐゴシック" panose="020B0600070205080204" pitchFamily="34" charset="-128"/>
              </a:rPr>
              <a:t>rd</a:t>
            </a:r>
            <a:r>
              <a:rPr lang="en-GB" sz="2000" dirty="0">
                <a:ea typeface="ＭＳ Ｐゴシック" panose="020B0600070205080204" pitchFamily="34" charset="-128"/>
              </a:rPr>
              <a:t> December 5.30pm Foyer of Opera House</a:t>
            </a:r>
            <a:endParaRPr lang="en-GB" altLang="en-US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GB" altLang="en-US" sz="2000" dirty="0" err="1">
                <a:ea typeface="ＭＳ Ｐゴシック" panose="020B0600070205080204" pitchFamily="34" charset="-128"/>
              </a:rPr>
              <a:t>Samichlaus</a:t>
            </a:r>
            <a:r>
              <a:rPr lang="en-GB" altLang="en-US" sz="2000" dirty="0">
                <a:ea typeface="ＭＳ Ｐゴシック" panose="020B0600070205080204" pitchFamily="34" charset="-128"/>
              </a:rPr>
              <a:t> Swimming in river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Limmat</a:t>
            </a:r>
            <a:r>
              <a:rPr lang="en-GB" altLang="en-US" sz="2000" dirty="0">
                <a:ea typeface="ＭＳ Ｐゴシック" panose="020B0600070205080204" pitchFamily="34" charset="-128"/>
              </a:rPr>
              <a:t> 3rd December 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Zurich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Silvesterlauf</a:t>
            </a:r>
            <a:r>
              <a:rPr lang="en-GB" altLang="en-US" sz="2000" dirty="0">
                <a:ea typeface="ＭＳ Ｐゴシック" panose="020B0600070205080204" pitchFamily="34" charset="-128"/>
              </a:rPr>
              <a:t> 10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th</a:t>
            </a:r>
            <a:r>
              <a:rPr lang="en-GB" altLang="en-US" sz="2000" dirty="0">
                <a:ea typeface="ＭＳ Ｐゴシック" panose="020B0600070205080204" pitchFamily="34" charset="-128"/>
              </a:rPr>
              <a:t> Dec (need to pre-book)</a:t>
            </a:r>
          </a:p>
          <a:p>
            <a:pPr eaLnBrk="1" hangingPunct="1"/>
            <a:r>
              <a:rPr lang="en-GB" altLang="en-US" sz="2000" dirty="0" err="1">
                <a:ea typeface="ＭＳ Ｐゴシック" panose="020B0600070205080204" pitchFamily="34" charset="-128"/>
              </a:rPr>
              <a:t>Lichterschwimmen</a:t>
            </a:r>
            <a:r>
              <a:rPr lang="en-GB" altLang="en-US" sz="2000" dirty="0">
                <a:ea typeface="ＭＳ Ｐゴシック" panose="020B0600070205080204" pitchFamily="34" charset="-128"/>
              </a:rPr>
              <a:t> - Candles floating in the 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Limmat</a:t>
            </a:r>
            <a:r>
              <a:rPr lang="en-GB" altLang="en-US" sz="2000" dirty="0">
                <a:ea typeface="ＭＳ Ｐゴシック" panose="020B0600070205080204" pitchFamily="34" charset="-128"/>
              </a:rPr>
              <a:t> </a:t>
            </a:r>
            <a:r>
              <a:rPr lang="en-GB" sz="2000" dirty="0" err="1">
                <a:ea typeface="ＭＳ Ｐゴシック" panose="020B0600070205080204" pitchFamily="34" charset="-128"/>
              </a:rPr>
              <a:t>Stadthausquai</a:t>
            </a:r>
            <a:r>
              <a:rPr lang="en-GB" sz="2000" dirty="0">
                <a:ea typeface="ＭＳ Ｐゴシック" panose="020B0600070205080204" pitchFamily="34" charset="-128"/>
              </a:rPr>
              <a:t> </a:t>
            </a:r>
            <a:r>
              <a:rPr lang="en-GB" altLang="en-US" sz="2000" dirty="0">
                <a:ea typeface="ＭＳ Ｐゴシック" panose="020B0600070205080204" pitchFamily="34" charset="-128"/>
              </a:rPr>
              <a:t>21</a:t>
            </a:r>
            <a:r>
              <a:rPr lang="en-GB" altLang="en-US" sz="2000" baseline="30000" dirty="0">
                <a:ea typeface="ＭＳ Ｐゴシック" panose="020B0600070205080204" pitchFamily="34" charset="-128"/>
              </a:rPr>
              <a:t>st</a:t>
            </a:r>
            <a:r>
              <a:rPr lang="en-GB" altLang="en-US" sz="2000" dirty="0">
                <a:ea typeface="ＭＳ Ｐゴシック" panose="020B0600070205080204" pitchFamily="34" charset="-128"/>
              </a:rPr>
              <a:t> Dec 6pm</a:t>
            </a:r>
          </a:p>
          <a:p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2909236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2454</Words>
  <Application>Microsoft Macintosh PowerPoint</Application>
  <PresentationFormat>Letter Paper (8.5x11 in)</PresentationFormat>
  <Paragraphs>374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PowerPoint Presentation</vt:lpstr>
      <vt:lpstr>  </vt:lpstr>
      <vt:lpstr>Winter Essentials</vt:lpstr>
      <vt:lpstr>PowerPoint Presentation</vt:lpstr>
      <vt:lpstr>Winter Essentials   </vt:lpstr>
      <vt:lpstr>PowerPoint Presentation</vt:lpstr>
      <vt:lpstr>Zurich Autumn / Winter Events 1</vt:lpstr>
      <vt:lpstr>PowerPoint Presentation</vt:lpstr>
      <vt:lpstr>Zurich Autumn / Winter Events 2</vt:lpstr>
      <vt:lpstr>PowerPoint Presentation</vt:lpstr>
      <vt:lpstr>More Winter Events </vt:lpstr>
      <vt:lpstr>Christmas Markets </vt:lpstr>
      <vt:lpstr>Winter 2024 Events</vt:lpstr>
      <vt:lpstr>Ski Clothing &amp; Equipment Hire or Buy? </vt:lpstr>
      <vt:lpstr>PowerPoint Presentation</vt:lpstr>
      <vt:lpstr>Ski Equipment</vt:lpstr>
      <vt:lpstr>Ski Tickets and Season Passes</vt:lpstr>
      <vt:lpstr>PowerPoint Presentation</vt:lpstr>
      <vt:lpstr>PowerPoint Presentation</vt:lpstr>
      <vt:lpstr>PowerPoint Presentation</vt:lpstr>
      <vt:lpstr>Kids Info and Ski Lessons </vt:lpstr>
      <vt:lpstr>PowerPoint Presentation</vt:lpstr>
      <vt:lpstr>Winter Sports Quiz </vt:lpstr>
      <vt:lpstr>PowerPoint Presentation</vt:lpstr>
      <vt:lpstr>What to do in a Winter Sports Accident</vt:lpstr>
      <vt:lpstr>FIS Ski Rules</vt:lpstr>
      <vt:lpstr>Winter Activities For Non-Skiers</vt:lpstr>
      <vt:lpstr>PowerPoint Presentation</vt:lpstr>
      <vt:lpstr>Christmas Food Etc. </vt:lpstr>
      <vt:lpstr>PowerPoint Presentation</vt:lpstr>
      <vt:lpstr>Ski Check List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Christina Fryer</cp:lastModifiedBy>
  <cp:revision>173</cp:revision>
  <cp:lastPrinted>2022-12-07T17:03:43Z</cp:lastPrinted>
  <dcterms:created xsi:type="dcterms:W3CDTF">2018-05-30T01:08:13Z</dcterms:created>
  <dcterms:modified xsi:type="dcterms:W3CDTF">2023-10-16T21:38:29Z</dcterms:modified>
</cp:coreProperties>
</file>